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C62C00-F47A-42A2-B855-D81F5E04A1D0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381846-2A78-47E2-8B15-07E256E1FD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409561@ma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Seminář ke speciální pedagogice 1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SZ7BP_SP1S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Štrausová</a:t>
            </a:r>
            <a:r>
              <a:rPr lang="cs-CZ" dirty="0" smtClean="0"/>
              <a:t>, </a:t>
            </a:r>
            <a:r>
              <a:rPr lang="cs-CZ" dirty="0" err="1" smtClean="0"/>
              <a:t>DiS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E-mail: </a:t>
            </a:r>
            <a:r>
              <a:rPr lang="cs-CZ" dirty="0" smtClean="0">
                <a:hlinkClick r:id="rId2"/>
              </a:rPr>
              <a:t>409561@mail.</a:t>
            </a:r>
            <a:r>
              <a:rPr lang="cs-CZ" dirty="0" err="1" smtClean="0">
                <a:hlinkClick r:id="rId2"/>
              </a:rPr>
              <a:t>muni.cz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Konzultační hodiny</a:t>
            </a:r>
          </a:p>
          <a:p>
            <a:pPr>
              <a:buNone/>
            </a:pPr>
            <a:r>
              <a:rPr lang="cs-CZ" dirty="0" smtClean="0"/>
              <a:t>		PO 14.50-15.45</a:t>
            </a:r>
          </a:p>
          <a:p>
            <a:pPr>
              <a:buNone/>
            </a:pPr>
            <a:r>
              <a:rPr lang="cs-CZ" dirty="0" smtClean="0"/>
              <a:t>		dle domluvy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Budova </a:t>
            </a:r>
            <a:r>
              <a:rPr lang="cs-CZ" dirty="0" err="1" smtClean="0"/>
              <a:t>PdF</a:t>
            </a:r>
            <a:r>
              <a:rPr lang="cs-CZ" dirty="0" smtClean="0"/>
              <a:t> MU Poříčí 31a - CVIDOS, třetí patro, místnost č. 30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PIPEKOVÁ, J. </a:t>
            </a:r>
            <a:r>
              <a:rPr lang="cs-CZ" i="1" dirty="0" smtClean="0"/>
              <a:t>Kapitoly ze speciální pedagogiky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FF0000"/>
                </a:solidFill>
              </a:rPr>
              <a:t>3. </a:t>
            </a:r>
            <a:r>
              <a:rPr lang="cs-CZ" b="1" dirty="0" err="1" smtClean="0">
                <a:solidFill>
                  <a:srgbClr val="FF0000"/>
                </a:solidFill>
              </a:rPr>
              <a:t>přeprac</a:t>
            </a:r>
            <a:r>
              <a:rPr lang="cs-CZ" b="1" dirty="0" smtClean="0">
                <a:solidFill>
                  <a:srgbClr val="FF0000"/>
                </a:solidFill>
              </a:rPr>
              <a:t>. a </a:t>
            </a:r>
            <a:r>
              <a:rPr lang="cs-CZ" b="1" dirty="0" err="1" smtClean="0">
                <a:solidFill>
                  <a:srgbClr val="FF0000"/>
                </a:solidFill>
              </a:rPr>
              <a:t>rozš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r>
              <a:rPr lang="cs-CZ" b="1" dirty="0" err="1" smtClean="0">
                <a:solidFill>
                  <a:srgbClr val="FF0000"/>
                </a:solidFill>
              </a:rPr>
              <a:t>vyd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r>
              <a:rPr lang="cs-CZ" dirty="0" smtClean="0"/>
              <a:t>Brno: </a:t>
            </a:r>
            <a:r>
              <a:rPr lang="cs-CZ" dirty="0" err="1" smtClean="0"/>
              <a:t>Paido</a:t>
            </a:r>
            <a:r>
              <a:rPr lang="cs-CZ" dirty="0" smtClean="0"/>
              <a:t>, 2010, 401 s. ISBN 978-807-3151-980.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literatura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 povinná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dirty="0" smtClean="0"/>
              <a:t>max. 2 absence (omluva + omluvenka do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Aktivní účast v semináři, diskuse</a:t>
            </a:r>
          </a:p>
          <a:p>
            <a:endParaRPr lang="cs-CZ" dirty="0" smtClean="0"/>
          </a:p>
          <a:p>
            <a:r>
              <a:rPr lang="cs-CZ" dirty="0" smtClean="0"/>
              <a:t>Pomůcka</a:t>
            </a:r>
          </a:p>
          <a:p>
            <a:endParaRPr lang="cs-CZ" dirty="0" smtClean="0"/>
          </a:p>
          <a:p>
            <a:r>
              <a:rPr lang="cs-CZ" dirty="0" smtClean="0"/>
              <a:t>Test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zápočtu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Výroba pomůcky pro dítě s… v předmětu (dle aprobace) </a:t>
            </a:r>
          </a:p>
          <a:p>
            <a:pPr lvl="1"/>
            <a:r>
              <a:rPr lang="cs-CZ" dirty="0" smtClean="0"/>
              <a:t>Téma vybrat do příštího </a:t>
            </a:r>
            <a:r>
              <a:rPr lang="cs-CZ" dirty="0" smtClean="0"/>
              <a:t>semináře (</a:t>
            </a:r>
            <a:r>
              <a:rPr lang="cs-CZ" dirty="0" smtClean="0">
                <a:solidFill>
                  <a:srgbClr val="FF0000"/>
                </a:solidFill>
              </a:rPr>
              <a:t>29.9.2014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Presentace pomůcky v </a:t>
            </a:r>
            <a:r>
              <a:rPr lang="cs-CZ" dirty="0" smtClean="0"/>
              <a:t>semináři (</a:t>
            </a:r>
            <a:r>
              <a:rPr lang="cs-CZ" dirty="0" smtClean="0">
                <a:solidFill>
                  <a:srgbClr val="FF0000"/>
                </a:solidFill>
              </a:rPr>
              <a:t>dle termínů od 6.10</a:t>
            </a:r>
            <a:r>
              <a:rPr lang="cs-CZ" dirty="0" smtClean="0"/>
              <a:t>)</a:t>
            </a:r>
            <a:endParaRPr lang="cs-CZ" dirty="0" smtClean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dirty="0" smtClean="0"/>
              <a:t>k čemu slouží, praktické užití v praxi, varianty užití, cílová skupina</a:t>
            </a:r>
          </a:p>
          <a:p>
            <a:endParaRPr lang="cs-CZ" dirty="0" smtClean="0"/>
          </a:p>
          <a:p>
            <a:r>
              <a:rPr lang="cs-CZ" dirty="0" smtClean="0"/>
              <a:t>Do IS (</a:t>
            </a:r>
            <a:r>
              <a:rPr lang="cs-CZ" dirty="0" err="1" smtClean="0"/>
              <a:t>odevzdávárna</a:t>
            </a:r>
            <a:r>
              <a:rPr lang="cs-CZ" dirty="0" smtClean="0"/>
              <a:t>) odevzdat v textové podobě </a:t>
            </a:r>
            <a:r>
              <a:rPr lang="cs-CZ" b="1" dirty="0" smtClean="0">
                <a:solidFill>
                  <a:srgbClr val="FF0000"/>
                </a:solidFill>
              </a:rPr>
              <a:t>do 5.12</a:t>
            </a:r>
          </a:p>
          <a:p>
            <a:pPr lvl="1"/>
            <a:r>
              <a:rPr lang="cs-CZ" dirty="0" smtClean="0"/>
              <a:t>Výše uvedené, teoretický základ, fotodokumentace, citace, zdroje 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Učební pomůcka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(2-4 A4)</a:t>
            </a:r>
          </a:p>
          <a:p>
            <a:pPr lvl="1"/>
            <a:r>
              <a:rPr lang="cs-CZ" dirty="0" smtClean="0"/>
              <a:t>1. strana: název semináře, „pomůcka“ + oblast/typ postižení, jméno a příjmení studenta, </a:t>
            </a:r>
            <a:r>
              <a:rPr lang="cs-CZ" dirty="0" err="1" smtClean="0"/>
              <a:t>učo</a:t>
            </a:r>
            <a:r>
              <a:rPr lang="cs-CZ" dirty="0" smtClean="0"/>
              <a:t>, jméno cvičícího, </a:t>
            </a:r>
          </a:p>
          <a:p>
            <a:pPr lvl="1"/>
            <a:r>
              <a:rPr lang="cs-CZ" dirty="0" smtClean="0"/>
              <a:t>text max. 2 str. A4 + fotodokumentace</a:t>
            </a:r>
          </a:p>
          <a:p>
            <a:pPr lvl="1"/>
            <a:r>
              <a:rPr lang="cs-CZ" dirty="0" smtClean="0"/>
              <a:t>1,5 řádkování, </a:t>
            </a:r>
            <a:r>
              <a:rPr lang="cs-CZ" dirty="0" err="1" smtClean="0"/>
              <a:t>Times</a:t>
            </a:r>
            <a:r>
              <a:rPr lang="cs-CZ" dirty="0" smtClean="0"/>
              <a:t> New </a:t>
            </a:r>
            <a:r>
              <a:rPr lang="cs-CZ" dirty="0" err="1" smtClean="0"/>
              <a:t>Romann</a:t>
            </a:r>
            <a:r>
              <a:rPr lang="cs-CZ" dirty="0" smtClean="0"/>
              <a:t>, vel. 12, okraje 2,5</a:t>
            </a:r>
          </a:p>
          <a:p>
            <a:r>
              <a:rPr lang="cs-CZ" dirty="0" smtClean="0"/>
              <a:t>Použité zdroje</a:t>
            </a:r>
            <a:r>
              <a:rPr lang="cs-CZ" smtClean="0"/>
              <a:t>, literatura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Textová podoba -pomůcky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elektronicky, generovaný z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obsah z přednášek i seminářů</a:t>
            </a:r>
          </a:p>
          <a:p>
            <a:r>
              <a:rPr lang="cs-CZ" dirty="0" smtClean="0"/>
              <a:t>min. 70% správně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Závěrečný test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192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Seminář ke speciální pedagogice 1 </vt:lpstr>
      <vt:lpstr>Snímek 2</vt:lpstr>
      <vt:lpstr>Povinná literatura</vt:lpstr>
      <vt:lpstr>Požadavky k zápočtu</vt:lpstr>
      <vt:lpstr>Učební pomůcka</vt:lpstr>
      <vt:lpstr>Textová podoba -pomůcky</vt:lpstr>
      <vt:lpstr>Závěrečný test</vt:lpstr>
    </vt:vector>
  </TitlesOfParts>
  <Company>eMachines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ke speciální pedagogice 1 </dc:title>
  <dc:creator>Valued eMachines Customer</dc:creator>
  <cp:lastModifiedBy>Valued eMachines Customer</cp:lastModifiedBy>
  <cp:revision>11</cp:revision>
  <dcterms:created xsi:type="dcterms:W3CDTF">2014-09-16T16:13:51Z</dcterms:created>
  <dcterms:modified xsi:type="dcterms:W3CDTF">2014-09-22T13:37:04Z</dcterms:modified>
</cp:coreProperties>
</file>