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226E4-DE14-4723-BBBE-75481D1C01D5}" type="datetimeFigureOut">
              <a:rPr lang="cs-CZ" smtClean="0"/>
              <a:pPr/>
              <a:t>13.1.2015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cs-CZ" sz="3100" b="1" dirty="0" smtClean="0">
                <a:latin typeface="Century Schoolbook" pitchFamily="18" charset="0"/>
              </a:rPr>
              <a:t>Sousoší Čert a Káča podle modelu Ladislava </a:t>
            </a:r>
            <a:r>
              <a:rPr lang="cs-CZ" sz="3100" b="1" dirty="0" err="1" smtClean="0">
                <a:latin typeface="Century Schoolbook" pitchFamily="18" charset="0"/>
              </a:rPr>
              <a:t>Šalouna</a:t>
            </a:r>
            <a:r>
              <a:rPr lang="cs-CZ" sz="2400" b="1" dirty="0" smtClean="0">
                <a:latin typeface="Century Schoolbook" pitchFamily="18" charset="0"/>
              </a:rPr>
              <a:t/>
            </a:r>
            <a:br>
              <a:rPr lang="cs-CZ" sz="2400" b="1" dirty="0" smtClean="0">
                <a:latin typeface="Century Schoolbook" pitchFamily="18" charset="0"/>
              </a:rPr>
            </a:br>
            <a:r>
              <a:rPr lang="cs-CZ" sz="2400" b="1" dirty="0" smtClean="0">
                <a:latin typeface="Century Schoolbook" pitchFamily="18" charset="0"/>
              </a:rPr>
              <a:t/>
            </a:r>
            <a:br>
              <a:rPr lang="cs-CZ" sz="2400" b="1" dirty="0" smtClean="0">
                <a:latin typeface="Century Schoolbook" pitchFamily="18" charset="0"/>
              </a:rPr>
            </a:br>
            <a:r>
              <a:rPr lang="cs-CZ" sz="2400" dirty="0" smtClean="0">
                <a:latin typeface="Century Schoolbook" pitchFamily="18" charset="0"/>
              </a:rPr>
              <a:t>Jitka Burdová</a:t>
            </a:r>
            <a:endParaRPr lang="cs-CZ" sz="2400" dirty="0">
              <a:latin typeface="Century Schoolbook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521927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entury Schoolbook" pitchFamily="18" charset="0"/>
              </a:rPr>
              <a:t>Příběh objektu:</a:t>
            </a:r>
          </a:p>
          <a:p>
            <a:endParaRPr lang="cs-CZ" b="1" dirty="0" smtClean="0">
              <a:latin typeface="Century Schoolbook" pitchFamily="18" charset="0"/>
            </a:endParaRPr>
          </a:p>
          <a:p>
            <a:r>
              <a:rPr lang="cs-CZ" dirty="0" smtClean="0">
                <a:latin typeface="Century Schoolbook" pitchFamily="18" charset="0"/>
              </a:rPr>
              <a:t>Sousoší Čert a Káča je součástí naší rodinné historie – moji praprarodiče, Miloš a Anežka </a:t>
            </a:r>
            <a:r>
              <a:rPr lang="cs-CZ" dirty="0" err="1" smtClean="0">
                <a:latin typeface="Century Schoolbook" pitchFamily="18" charset="0"/>
              </a:rPr>
              <a:t>Sáblíkovi</a:t>
            </a:r>
            <a:r>
              <a:rPr lang="cs-CZ" dirty="0" smtClean="0">
                <a:latin typeface="Century Schoolbook" pitchFamily="18" charset="0"/>
              </a:rPr>
              <a:t>, ho dostali v roce 1929 jako svatební dar. Když jsem byla malá, jezdili jsme za příbuznými na Vysočinu na celé prázdniny. Toto sousoší stálo v zahradním  domku na skříni, přímo naproti mé posteli. Vídala jsem ho  každé ráno i večer. Později jsem ho používala jako model při kreslení. </a:t>
            </a:r>
          </a:p>
          <a:p>
            <a:r>
              <a:rPr lang="cs-CZ" dirty="0" smtClean="0">
                <a:latin typeface="Century Schoolbook" pitchFamily="18" charset="0"/>
              </a:rPr>
              <a:t>Před několika lety se příbuzní rozhodli zahradní domek přestavět a my jsme si mohli odvézt, co jsme chtěli. Tak se sousoší dostalo k nám do Brna (do obývacího pokoje) a já ho zase vídám každý den. Připomíná mi bezstarostné prázdniny na Vysočině.</a:t>
            </a:r>
          </a:p>
          <a:p>
            <a:endParaRPr lang="cs-CZ" dirty="0" smtClean="0">
              <a:latin typeface="Century Schoolbook" pitchFamily="18" charset="0"/>
            </a:endParaRPr>
          </a:p>
          <a:p>
            <a:endParaRPr lang="cs-CZ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cs-CZ" sz="3100" b="1" dirty="0" smtClean="0">
                <a:latin typeface="Century Schoolbook" pitchFamily="18" charset="0"/>
              </a:rPr>
              <a:t>Sousoší Čert a Káča podle modelu Ladislava </a:t>
            </a:r>
            <a:r>
              <a:rPr lang="cs-CZ" sz="3100" b="1" dirty="0" err="1" smtClean="0">
                <a:latin typeface="Century Schoolbook" pitchFamily="18" charset="0"/>
              </a:rPr>
              <a:t>Šalouna</a:t>
            </a:r>
            <a:r>
              <a:rPr lang="cs-CZ" sz="2400" b="1" dirty="0" smtClean="0">
                <a:latin typeface="Century Schoolbook" pitchFamily="18" charset="0"/>
              </a:rPr>
              <a:t/>
            </a:r>
            <a:br>
              <a:rPr lang="cs-CZ" sz="2400" b="1" dirty="0" smtClean="0">
                <a:latin typeface="Century Schoolbook" pitchFamily="18" charset="0"/>
              </a:rPr>
            </a:br>
            <a:r>
              <a:rPr lang="cs-CZ" sz="2400" b="1" dirty="0" smtClean="0">
                <a:latin typeface="Century Schoolbook" pitchFamily="18" charset="0"/>
              </a:rPr>
              <a:t/>
            </a:r>
            <a:br>
              <a:rPr lang="cs-CZ" sz="2400" b="1" dirty="0" smtClean="0">
                <a:latin typeface="Century Schoolbook" pitchFamily="18" charset="0"/>
              </a:rPr>
            </a:br>
            <a:r>
              <a:rPr lang="cs-CZ" sz="2400" dirty="0" smtClean="0">
                <a:latin typeface="Century Schoolbook" pitchFamily="18" charset="0"/>
              </a:rPr>
              <a:t>Jitka Burdová</a:t>
            </a:r>
            <a:endParaRPr lang="cs-CZ" sz="2400" dirty="0">
              <a:latin typeface="Century Schoolbook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521927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 Schoolbook" pitchFamily="18" charset="0"/>
              </a:rPr>
              <a:t>Na výstavní popisce v muzeu (umění) bych objekt nazvala: </a:t>
            </a:r>
          </a:p>
          <a:p>
            <a:endParaRPr lang="cs-CZ" dirty="0" smtClean="0">
              <a:latin typeface="Century Schoolbook" pitchFamily="18" charset="0"/>
            </a:endParaRPr>
          </a:p>
          <a:p>
            <a:r>
              <a:rPr lang="cs-CZ" b="1" dirty="0" smtClean="0">
                <a:latin typeface="Century Schoolbook" pitchFamily="18" charset="0"/>
              </a:rPr>
              <a:t>Svatební dar mých praprarodičů</a:t>
            </a:r>
          </a:p>
          <a:p>
            <a:endParaRPr lang="cs-CZ" b="1" dirty="0" smtClean="0">
              <a:latin typeface="Century Schoolbook" pitchFamily="18" charset="0"/>
            </a:endParaRPr>
          </a:p>
          <a:p>
            <a:endParaRPr lang="cs-CZ" b="1" dirty="0" smtClean="0">
              <a:latin typeface="Century Schoolbook" pitchFamily="18" charset="0"/>
            </a:endParaRPr>
          </a:p>
          <a:p>
            <a:endParaRPr lang="cs-CZ" b="1" dirty="0" smtClean="0">
              <a:latin typeface="Century Schoolbook" pitchFamily="18" charset="0"/>
            </a:endParaRPr>
          </a:p>
          <a:p>
            <a:r>
              <a:rPr lang="cs-CZ" b="1" dirty="0" smtClean="0">
                <a:latin typeface="Century Schoolbook" pitchFamily="18" charset="0"/>
              </a:rPr>
              <a:t>Věcné informace:</a:t>
            </a:r>
          </a:p>
          <a:p>
            <a:endParaRPr lang="cs-CZ" dirty="0" smtClean="0">
              <a:latin typeface="Century Schoolbook" pitchFamily="18" charset="0"/>
            </a:endParaRPr>
          </a:p>
          <a:p>
            <a:r>
              <a:rPr lang="cs-CZ" dirty="0" smtClean="0">
                <a:latin typeface="Century Schoolbook" pitchFamily="18" charset="0"/>
              </a:rPr>
              <a:t>původ: vtlačená signatura Š, Československo, Bechyně, návrh Ladislav </a:t>
            </a:r>
            <a:r>
              <a:rPr lang="cs-CZ" dirty="0" err="1" smtClean="0">
                <a:latin typeface="Century Schoolbook" pitchFamily="18" charset="0"/>
              </a:rPr>
              <a:t>Šaloun</a:t>
            </a:r>
            <a:endParaRPr lang="cs-CZ" dirty="0" smtClean="0">
              <a:latin typeface="Century Schoolbook" pitchFamily="18" charset="0"/>
            </a:endParaRPr>
          </a:p>
          <a:p>
            <a:r>
              <a:rPr lang="cs-CZ" dirty="0" smtClean="0">
                <a:latin typeface="Century Schoolbook" pitchFamily="18" charset="0"/>
              </a:rPr>
              <a:t>materiál: keramická plastika, glazura</a:t>
            </a:r>
          </a:p>
          <a:p>
            <a:r>
              <a:rPr lang="cs-CZ" dirty="0" smtClean="0">
                <a:latin typeface="Century Schoolbook" pitchFamily="18" charset="0"/>
              </a:rPr>
              <a:t>vznik: asi 1917–1918</a:t>
            </a:r>
          </a:p>
          <a:p>
            <a:r>
              <a:rPr lang="cs-CZ" dirty="0" smtClean="0">
                <a:latin typeface="Century Schoolbook" pitchFamily="18" charset="0"/>
              </a:rPr>
              <a:t>rozměry: výška 47 cm, šířka 25 cm, hloubka 25 cm</a:t>
            </a:r>
          </a:p>
          <a:p>
            <a:endParaRPr lang="cs-CZ" dirty="0" smtClean="0">
              <a:latin typeface="Century Schoolbook" pitchFamily="18" charset="0"/>
            </a:endParaRPr>
          </a:p>
          <a:p>
            <a:endParaRPr lang="cs-CZ" dirty="0" smtClean="0">
              <a:latin typeface="Century Schoolbook" pitchFamily="18" charset="0"/>
            </a:endParaRPr>
          </a:p>
          <a:p>
            <a:endParaRPr lang="cs-CZ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AG0465.JPG"/>
          <p:cNvPicPr>
            <a:picLocks noChangeAspect="1"/>
          </p:cNvPicPr>
          <p:nvPr/>
        </p:nvPicPr>
        <p:blipFill>
          <a:blip r:embed="rId2" cstate="print"/>
          <a:srcRect l="10801" t="3801" r="2401" b="9051"/>
          <a:stretch>
            <a:fillRect/>
          </a:stretch>
        </p:blipFill>
        <p:spPr>
          <a:xfrm>
            <a:off x="323528" y="1268760"/>
            <a:ext cx="3065980" cy="4104456"/>
          </a:xfrm>
          <a:prstGeom prst="rect">
            <a:avLst/>
          </a:prstGeom>
        </p:spPr>
      </p:pic>
      <p:pic>
        <p:nvPicPr>
          <p:cNvPr id="4" name="Obrázek 3" descr="IMAG04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AG0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AG0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195</Words>
  <Application>Microsoft Office PowerPoint</Application>
  <PresentationFormat>Předvádění na obrazovce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Sousoší Čert a Káča podle modelu Ladislava Šalouna  Jitka Burdová</vt:lpstr>
      <vt:lpstr>Sousoší Čert a Káča podle modelu Ladislava Šalouna  Jitka Burdová</vt:lpstr>
      <vt:lpstr>Snímek 3</vt:lpstr>
      <vt:lpstr>Snímek 4</vt:lpstr>
      <vt:lpstr>Snímek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Čert a Káča</dc:title>
  <dc:creator>okay</dc:creator>
  <cp:lastModifiedBy>Alice Stuchlíková</cp:lastModifiedBy>
  <cp:revision>10</cp:revision>
  <dcterms:created xsi:type="dcterms:W3CDTF">2012-05-07T20:18:49Z</dcterms:created>
  <dcterms:modified xsi:type="dcterms:W3CDTF">2015-01-13T05:19:33Z</dcterms:modified>
</cp:coreProperties>
</file>