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B540F-E284-4388-BCD8-6AE15C1FC5DC}" type="datetimeFigureOut">
              <a:rPr lang="cs-CZ" smtClean="0"/>
              <a:t>14.9.2015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C52DC-C23C-4AB0-8D2A-14376BE301E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0" y="1071563"/>
            <a:ext cx="9612313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/>
            <a:endParaRPr lang="cs-CZ" altLang="cs-CZ" sz="2000" b="1" dirty="0"/>
          </a:p>
          <a:p>
            <a:pPr lvl="1"/>
            <a:r>
              <a:rPr lang="cs-CZ" altLang="cs-CZ" sz="2000" b="1" dirty="0"/>
              <a:t>Doména 					</a:t>
            </a:r>
            <a:r>
              <a:rPr lang="cs-CZ" altLang="cs-CZ" sz="2000" b="1" i="1" dirty="0" err="1"/>
              <a:t>Eukarya</a:t>
            </a:r>
            <a:endParaRPr lang="cs-CZ" altLang="cs-CZ" sz="2000" b="1" dirty="0"/>
          </a:p>
          <a:p>
            <a:pPr lvl="1"/>
            <a:r>
              <a:rPr lang="cs-CZ" altLang="cs-CZ" sz="2000" b="1" dirty="0"/>
              <a:t>Říše (</a:t>
            </a:r>
            <a:r>
              <a:rPr lang="cs-CZ" altLang="cs-CZ" sz="2000" b="1" dirty="0" err="1"/>
              <a:t>regnum</a:t>
            </a:r>
            <a:r>
              <a:rPr lang="cs-CZ" altLang="cs-CZ" sz="2000" b="1" dirty="0"/>
              <a:t>): 				</a:t>
            </a:r>
            <a:r>
              <a:rPr lang="cs-CZ" altLang="cs-CZ" sz="2000" b="1" i="1" dirty="0" err="1"/>
              <a:t>Plantae</a:t>
            </a:r>
            <a:endParaRPr lang="cs-CZ" altLang="cs-CZ" sz="2000" b="1" i="1" dirty="0"/>
          </a:p>
          <a:p>
            <a:pPr lvl="1"/>
            <a:r>
              <a:rPr lang="cs-CZ" altLang="cs-CZ" sz="2000" b="1" dirty="0"/>
              <a:t>Oddělení (</a:t>
            </a:r>
            <a:r>
              <a:rPr lang="cs-CZ" altLang="cs-CZ" sz="2000" b="1" dirty="0" err="1"/>
              <a:t>divisio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phyta</a:t>
            </a:r>
            <a:r>
              <a:rPr lang="cs-CZ" altLang="cs-CZ" sz="2000" b="1" i="1" dirty="0"/>
              <a:t>  		</a:t>
            </a:r>
            <a:r>
              <a:rPr lang="cs-CZ" altLang="cs-CZ" sz="2000" b="1" i="1" dirty="0" smtClean="0"/>
              <a:t>	</a:t>
            </a:r>
            <a:r>
              <a:rPr lang="cs-CZ" altLang="cs-CZ" sz="2000" b="1" i="1" dirty="0" err="1" smtClean="0"/>
              <a:t>Magnoliophyta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pododdělení (</a:t>
            </a:r>
            <a:r>
              <a:rPr lang="cs-CZ" altLang="cs-CZ" sz="2000" dirty="0" err="1"/>
              <a:t>subdivisio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phytina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Třída (</a:t>
            </a:r>
            <a:r>
              <a:rPr lang="cs-CZ" altLang="cs-CZ" sz="2000" b="1" dirty="0" err="1"/>
              <a:t>classis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opsida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Magnoliopsida</a:t>
            </a:r>
            <a:endParaRPr lang="cs-CZ" altLang="cs-CZ" sz="2000" b="1" dirty="0"/>
          </a:p>
          <a:p>
            <a:pPr lvl="1"/>
            <a:r>
              <a:rPr lang="cs-CZ" altLang="cs-CZ" sz="2000" dirty="0"/>
              <a:t>		podtřída (</a:t>
            </a:r>
            <a:r>
              <a:rPr lang="cs-CZ" altLang="cs-CZ" sz="2000" dirty="0" err="1"/>
              <a:t>subclassis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idae</a:t>
            </a:r>
            <a:r>
              <a:rPr lang="cs-CZ" altLang="cs-CZ" sz="2000" b="1" i="1"/>
              <a:t>	</a:t>
            </a:r>
            <a:r>
              <a:rPr lang="cs-CZ" altLang="cs-CZ" sz="2000" i="1" smtClean="0"/>
              <a:t>Rosidae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Řád (ordo):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ales</a:t>
            </a:r>
            <a:r>
              <a:rPr lang="cs-CZ" altLang="cs-CZ" sz="2000" b="1" i="1" dirty="0"/>
              <a:t> 				</a:t>
            </a:r>
            <a:r>
              <a:rPr lang="cs-CZ" altLang="cs-CZ" sz="2000" b="1" i="1" dirty="0" err="1"/>
              <a:t>Rosales</a:t>
            </a:r>
            <a:endParaRPr lang="cs-CZ" altLang="cs-CZ" sz="2000" b="1" i="1" dirty="0"/>
          </a:p>
          <a:p>
            <a:pPr lvl="2"/>
            <a:r>
              <a:rPr lang="cs-CZ" altLang="cs-CZ" sz="2000" dirty="0"/>
              <a:t>	nadřád (</a:t>
            </a:r>
            <a:r>
              <a:rPr lang="cs-CZ" altLang="cs-CZ" sz="2000" dirty="0" err="1"/>
              <a:t>superordo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anae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Čeleď (</a:t>
            </a:r>
            <a:r>
              <a:rPr lang="cs-CZ" altLang="cs-CZ" sz="2000" b="1" dirty="0" err="1"/>
              <a:t>familia</a:t>
            </a:r>
            <a:r>
              <a:rPr lang="cs-CZ" altLang="cs-CZ" sz="2000" b="1" dirty="0"/>
              <a:t>): –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aceae</a:t>
            </a:r>
            <a:r>
              <a:rPr lang="cs-CZ" altLang="cs-CZ" sz="2000" b="1" i="1" dirty="0"/>
              <a:t>			</a:t>
            </a:r>
            <a:r>
              <a:rPr lang="cs-CZ" altLang="cs-CZ" sz="2000" b="1" i="1" dirty="0" err="1"/>
              <a:t>Fabaceae</a:t>
            </a:r>
            <a:endParaRPr lang="cs-CZ" altLang="cs-CZ" sz="2000" b="1" dirty="0"/>
          </a:p>
          <a:p>
            <a:pPr lvl="2"/>
            <a:r>
              <a:rPr lang="cs-CZ" altLang="cs-CZ" sz="2000" dirty="0"/>
              <a:t>	podčeleď (</a:t>
            </a:r>
            <a:r>
              <a:rPr lang="cs-CZ" altLang="cs-CZ" sz="2000" dirty="0" err="1"/>
              <a:t>subfamilia</a:t>
            </a:r>
            <a:r>
              <a:rPr lang="cs-CZ" altLang="cs-CZ" sz="2000" dirty="0"/>
              <a:t>): –</a:t>
            </a:r>
            <a:r>
              <a:rPr lang="cs-CZ" altLang="cs-CZ" sz="2000" i="1" dirty="0"/>
              <a:t> </a:t>
            </a:r>
            <a:r>
              <a:rPr lang="cs-CZ" altLang="cs-CZ" sz="2000" i="1" dirty="0" err="1"/>
              <a:t>oideae</a:t>
            </a:r>
            <a:endParaRPr lang="cs-CZ" altLang="cs-CZ" sz="2000" dirty="0"/>
          </a:p>
          <a:p>
            <a:pPr lvl="1"/>
            <a:r>
              <a:rPr lang="cs-CZ" altLang="cs-CZ" sz="2000" b="1" dirty="0"/>
              <a:t>Rod – genus				</a:t>
            </a:r>
            <a:r>
              <a:rPr lang="cs-CZ" altLang="cs-CZ" sz="2000" b="1" dirty="0" smtClean="0"/>
              <a:t>	</a:t>
            </a:r>
            <a:r>
              <a:rPr lang="cs-CZ" altLang="cs-CZ" sz="2000" b="1" i="1" dirty="0" err="1" smtClean="0"/>
              <a:t>Trifolium</a:t>
            </a:r>
            <a:r>
              <a:rPr lang="cs-CZ" altLang="cs-CZ" sz="2000" b="1" i="1" dirty="0" smtClean="0"/>
              <a:t> </a:t>
            </a:r>
            <a:r>
              <a:rPr lang="cs-CZ" altLang="cs-CZ" sz="1600" b="1" i="1" dirty="0" smtClean="0"/>
              <a:t>(jetel)</a:t>
            </a:r>
            <a:endParaRPr lang="cs-CZ" altLang="cs-CZ" sz="1600" b="1" i="1" dirty="0"/>
          </a:p>
          <a:p>
            <a:pPr lvl="1"/>
            <a:r>
              <a:rPr lang="cs-CZ" altLang="cs-CZ" sz="2000" b="1" dirty="0"/>
              <a:t>Druh – species				</a:t>
            </a:r>
            <a:r>
              <a:rPr lang="cs-CZ" altLang="cs-CZ" sz="2000" b="1" i="1" dirty="0" err="1"/>
              <a:t>Trifolium</a:t>
            </a:r>
            <a:r>
              <a:rPr lang="cs-CZ" altLang="cs-CZ" sz="2000" b="1" i="1" dirty="0"/>
              <a:t> </a:t>
            </a:r>
            <a:r>
              <a:rPr lang="cs-CZ" altLang="cs-CZ" sz="2000" b="1" i="1" dirty="0" err="1"/>
              <a:t>repens</a:t>
            </a:r>
            <a:r>
              <a:rPr lang="cs-CZ" altLang="cs-CZ" sz="2000" b="1" i="1" dirty="0"/>
              <a:t> </a:t>
            </a:r>
            <a:r>
              <a:rPr lang="cs-CZ" altLang="cs-CZ" sz="1600" b="1" i="1" dirty="0"/>
              <a:t>(jetel plazivý)</a:t>
            </a:r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poddruh (</a:t>
            </a:r>
            <a:r>
              <a:rPr lang="cs-CZ" altLang="cs-CZ" sz="2000" dirty="0" err="1" smtClean="0"/>
              <a:t>subspecies</a:t>
            </a:r>
            <a:r>
              <a:rPr lang="cs-CZ" altLang="cs-CZ" sz="2000" dirty="0" smtClean="0"/>
              <a:t>)</a:t>
            </a:r>
            <a:endParaRPr lang="cs-CZ" altLang="cs-CZ" sz="2000" dirty="0"/>
          </a:p>
          <a:p>
            <a:pPr lvl="2"/>
            <a:r>
              <a:rPr lang="cs-CZ" altLang="cs-CZ" sz="2000" dirty="0"/>
              <a:t>	</a:t>
            </a:r>
            <a:r>
              <a:rPr lang="cs-CZ" altLang="cs-CZ" sz="2000" dirty="0" smtClean="0"/>
              <a:t>varieta (</a:t>
            </a:r>
            <a:r>
              <a:rPr lang="cs-CZ" altLang="cs-CZ" sz="2000" dirty="0" err="1" smtClean="0"/>
              <a:t>varietas</a:t>
            </a:r>
            <a:r>
              <a:rPr lang="cs-CZ" altLang="cs-CZ" sz="2000" dirty="0" smtClean="0"/>
              <a:t>)</a:t>
            </a:r>
            <a:endParaRPr lang="cs-CZ" altLang="cs-CZ" sz="2000" dirty="0"/>
          </a:p>
        </p:txBody>
      </p:sp>
      <p:sp>
        <p:nvSpPr>
          <p:cNvPr id="7171" name="Text Box 5"/>
          <p:cNvSpPr txBox="1">
            <a:spLocks noChangeArrowheads="1"/>
          </p:cNvSpPr>
          <p:nvPr/>
        </p:nvSpPr>
        <p:spPr bwMode="auto">
          <a:xfrm>
            <a:off x="611188" y="549275"/>
            <a:ext cx="8281987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cs-CZ" altLang="cs-CZ" sz="2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Klasifikační jednotky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Předvádění na obrazovce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Prezentace aplikace PowerPoint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Standard</dc:creator>
  <cp:lastModifiedBy>Brabcová</cp:lastModifiedBy>
  <cp:revision>1</cp:revision>
  <dcterms:created xsi:type="dcterms:W3CDTF">2014-10-01T07:02:35Z</dcterms:created>
  <dcterms:modified xsi:type="dcterms:W3CDTF">2015-09-14T09:54:42Z</dcterms:modified>
</cp:coreProperties>
</file>