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269" r:id="rId2"/>
    <p:sldId id="267" r:id="rId3"/>
    <p:sldId id="270" r:id="rId4"/>
    <p:sldId id="258" r:id="rId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6600"/>
    <a:srgbClr val="A6E6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0639203-5087-469B-8F7C-15CBD515C2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146287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D9E3BE3-33D0-488D-8A44-8469D891C1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9304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5EA817-A202-4611-B408-BB12597664CB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A6A90-0C16-46B2-86C3-B62892C3CB0D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7251D-5975-4466-B099-90115DBBC59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017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18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50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BBD7C1-7F4F-4469-B274-8D42B30F9EF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8F49E-6AEC-41C5-8544-CCBF8EB921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92233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83C6-74B1-477D-9C5C-E6D596EB8A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23490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37A9B-0972-4150-A3C6-F78937A631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20367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D6FA-4C3D-4E3E-B3C5-E75E970056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87484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B146-2E0F-49C9-A9AE-5216BCC3CA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24122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F0070-4506-42B0-96AE-61E10EFF1A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2269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8010D-50C9-4C1F-B14A-A2E8E99DCD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20982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1A74A-68A5-49E9-A22F-005A5D6205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26237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B0A2A-D7F2-4AB9-9FB3-E02B3B3927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47771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0DD0A-1654-41E6-B9C1-202DF0E618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21288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4915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latin typeface="Arial" charset="0"/>
              </a:endParaRPr>
            </a:p>
          </p:txBody>
        </p:sp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 altLang="cs-CZ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E6C958-1311-4199-AE16-BD52FCECD6F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5425" y="549275"/>
            <a:ext cx="6553200" cy="1152525"/>
          </a:xfrm>
        </p:spPr>
        <p:txBody>
          <a:bodyPr/>
          <a:lstStyle/>
          <a:p>
            <a:pPr algn="ctr" eaLnBrk="1" hangingPunct="1"/>
            <a:r>
              <a:rPr lang="cs-CZ" altLang="cs-CZ" sz="3600" b="1" dirty="0" smtClean="0"/>
              <a:t>Didaktika přírodopisu 1</a:t>
            </a:r>
            <a:br>
              <a:rPr lang="cs-CZ" altLang="cs-CZ" sz="3600" b="1" dirty="0" smtClean="0"/>
            </a:br>
            <a:r>
              <a:rPr lang="cs-CZ" altLang="cs-CZ" sz="2400" b="1" dirty="0"/>
              <a:t>2</a:t>
            </a:r>
            <a:r>
              <a:rPr lang="cs-CZ" altLang="cs-CZ" sz="2400" b="1" dirty="0" smtClean="0"/>
              <a:t>. seminář</a:t>
            </a:r>
            <a:br>
              <a:rPr lang="cs-CZ" altLang="cs-CZ" sz="2400" b="1" dirty="0" smtClean="0"/>
            </a:br>
            <a:r>
              <a:rPr lang="cs-CZ" altLang="cs-CZ" sz="2400" b="1" i="1" dirty="0" err="1" smtClean="0"/>
              <a:t>Kurikulární</a:t>
            </a:r>
            <a:r>
              <a:rPr lang="cs-CZ" altLang="cs-CZ" sz="2400" b="1" i="1" dirty="0" smtClean="0"/>
              <a:t> dokumenty – RVP ZV</a:t>
            </a:r>
            <a:endParaRPr lang="cs-CZ" altLang="cs-CZ" sz="24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2813" y="6092825"/>
            <a:ext cx="3457575" cy="576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Mgr. Libuše VODOVÁ, Ph.D.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Katedra biologie PdF MU</a:t>
            </a:r>
          </a:p>
        </p:txBody>
      </p:sp>
      <p:pic>
        <p:nvPicPr>
          <p:cNvPr id="30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9" t="27199" r="10004" b="3993"/>
          <a:stretch>
            <a:fillRect/>
          </a:stretch>
        </p:blipFill>
        <p:spPr bwMode="auto">
          <a:xfrm>
            <a:off x="1258888" y="1844675"/>
            <a:ext cx="65389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0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67744" y="5390068"/>
            <a:ext cx="4897438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latin typeface="Arial" charset="0"/>
              </a:rPr>
              <a:t>Graf 1 - Systém </a:t>
            </a:r>
            <a:r>
              <a:rPr lang="cs-CZ" altLang="cs-CZ" sz="1600" b="1" dirty="0" err="1">
                <a:latin typeface="Arial" charset="0"/>
              </a:rPr>
              <a:t>kurikulárních</a:t>
            </a:r>
            <a:r>
              <a:rPr lang="cs-CZ" altLang="cs-CZ" sz="1600" b="1" dirty="0">
                <a:latin typeface="Arial" charset="0"/>
              </a:rPr>
              <a:t> </a:t>
            </a:r>
            <a:r>
              <a:rPr lang="cs-CZ" altLang="cs-CZ" sz="1600" b="1" dirty="0" smtClean="0">
                <a:latin typeface="Arial" charset="0"/>
              </a:rPr>
              <a:t>dokumentů</a:t>
            </a:r>
          </a:p>
          <a:p>
            <a:pPr>
              <a:spcBef>
                <a:spcPct val="50000"/>
              </a:spcBef>
            </a:pPr>
            <a:r>
              <a:rPr lang="cs-CZ" altLang="cs-CZ" sz="1400" dirty="0" smtClean="0">
                <a:latin typeface="Arial" charset="0"/>
              </a:rPr>
              <a:t>Zdroj: http://digifolio.rvp.cz/view/view.php?id=6443 </a:t>
            </a:r>
            <a:endParaRPr lang="cs-CZ" altLang="cs-CZ" sz="1400" dirty="0">
              <a:latin typeface="Arial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20688"/>
            <a:ext cx="7858125" cy="435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1519" y="908720"/>
          <a:ext cx="8568953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/>
                <a:gridCol w="2774974"/>
                <a:gridCol w="1348817"/>
                <a:gridCol w="134881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5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VZDĚLÁVACÍ OBLAST 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Vzdělávací</a:t>
                      </a:r>
                      <a:r>
                        <a:rPr lang="cs-CZ" sz="15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obor</a:t>
                      </a:r>
                      <a:r>
                        <a:rPr lang="cs-CZ" sz="15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1. stupeň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2. stupeň</a:t>
                      </a:r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JAZYK A JAZYKOVÁ KOMUNIKACE</a:t>
                      </a:r>
                      <a:endParaRPr lang="cs-CZ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Český jazyk a literatura</a:t>
                      </a:r>
                      <a:endParaRPr lang="cs-CZ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Cizí jazyk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Další cizí jazyk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</a:p>
                    <a:p>
                      <a:r>
                        <a:rPr lang="cs-CZ" sz="1500" dirty="0" smtClean="0"/>
                        <a:t>ANO</a:t>
                      </a:r>
                    </a:p>
                    <a:p>
                      <a:r>
                        <a:rPr lang="cs-CZ" sz="1500" dirty="0" smtClean="0"/>
                        <a:t>NE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ANO</a:t>
                      </a:r>
                    </a:p>
                    <a:p>
                      <a:r>
                        <a:rPr lang="cs-CZ" sz="1500" dirty="0" smtClean="0"/>
                        <a:t>ANO</a:t>
                      </a:r>
                    </a:p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MATEMATIKA A JEJÍ APLIKACE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MATEMATIKA A JEJÍ APLIKACE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ANO</a:t>
                      </a:r>
                    </a:p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ANO</a:t>
                      </a:r>
                    </a:p>
                    <a:p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INFORMAČNÍ</a:t>
                      </a:r>
                      <a:r>
                        <a:rPr lang="cs-CZ" sz="1500" baseline="0" dirty="0" smtClean="0"/>
                        <a:t> A KOMUNIKAČNÍ TECHNOLOGIE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INFORMAČNÍ</a:t>
                      </a:r>
                      <a:r>
                        <a:rPr lang="cs-CZ" sz="1500" baseline="0" dirty="0" smtClean="0"/>
                        <a:t> A KOMUNIKAČNÍ TECHNOLOGIE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ANO</a:t>
                      </a:r>
                    </a:p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ANO</a:t>
                      </a:r>
                    </a:p>
                    <a:p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ČLOVĚK</a:t>
                      </a:r>
                      <a:r>
                        <a:rPr lang="cs-CZ" sz="1500" baseline="0" dirty="0" smtClean="0"/>
                        <a:t> A JEHO SVĚT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ČLOVĚK</a:t>
                      </a:r>
                      <a:r>
                        <a:rPr lang="cs-CZ" sz="1500" baseline="0" dirty="0" smtClean="0"/>
                        <a:t> A JEHO SVĚT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NE</a:t>
                      </a:r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ČLOVĚK A SPOLEČNOST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Dějepis, Výchova k občanství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NE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ČLOVĚK A PŘÍRODA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FY, CHE, </a:t>
                      </a:r>
                      <a:r>
                        <a:rPr lang="cs-CZ" sz="1500" dirty="0" err="1" smtClean="0"/>
                        <a:t>Př</a:t>
                      </a:r>
                      <a:r>
                        <a:rPr lang="cs-CZ" sz="1500" dirty="0" smtClean="0"/>
                        <a:t>,</a:t>
                      </a:r>
                      <a:r>
                        <a:rPr lang="cs-CZ" sz="1500" baseline="0" dirty="0" smtClean="0"/>
                        <a:t> Ze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NE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UMĚNÍ</a:t>
                      </a:r>
                      <a:r>
                        <a:rPr lang="cs-CZ" sz="1500" baseline="0" dirty="0" smtClean="0"/>
                        <a:t> A KULTURA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VV, HV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ČLOVĚK A ZDRAVÍ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err="1" smtClean="0"/>
                        <a:t>VkZ</a:t>
                      </a:r>
                      <a:r>
                        <a:rPr lang="cs-CZ" sz="1500" dirty="0" smtClean="0"/>
                        <a:t>,</a:t>
                      </a:r>
                    </a:p>
                    <a:p>
                      <a:r>
                        <a:rPr lang="cs-CZ" sz="1500" dirty="0" smtClean="0"/>
                        <a:t> TV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NE</a:t>
                      </a:r>
                    </a:p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</a:p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ČLOVĚK A SVĚT</a:t>
                      </a:r>
                      <a:r>
                        <a:rPr lang="cs-CZ" sz="1500" baseline="0" dirty="0" smtClean="0"/>
                        <a:t> PRÁCE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/>
                        <a:t>ČLOVĚK A SVĚT</a:t>
                      </a:r>
                      <a:r>
                        <a:rPr lang="cs-CZ" sz="1500" baseline="0" dirty="0" smtClean="0"/>
                        <a:t> PRÁCE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ANO</a:t>
                      </a:r>
                      <a:endParaRPr lang="cs-CZ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6" name="Picture 2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9" t="18517" r="22234" b="36110"/>
          <a:stretch>
            <a:fillRect/>
          </a:stretch>
        </p:blipFill>
        <p:spPr bwMode="auto">
          <a:xfrm>
            <a:off x="369888" y="981075"/>
            <a:ext cx="8774112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1425</TotalTime>
  <Words>138</Words>
  <Application>Microsoft Office PowerPoint</Application>
  <PresentationFormat>Předvádění na obrazovce (4:3)</PresentationFormat>
  <Paragraphs>57</Paragraphs>
  <Slides>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Zatmění</vt:lpstr>
      <vt:lpstr>Didaktika přírodopisu 1 2. seminář Kurikulární dokumenty – RVP ZV</vt:lpstr>
      <vt:lpstr>Snímek 2</vt:lpstr>
      <vt:lpstr>Snímek 3</vt:lpstr>
      <vt:lpstr>Snímek 4</vt:lpstr>
    </vt:vector>
  </TitlesOfParts>
  <Company>PdF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přírodopisu 2</dc:title>
  <dc:creator>Vodova</dc:creator>
  <cp:lastModifiedBy>lektor</cp:lastModifiedBy>
  <cp:revision>51</cp:revision>
  <dcterms:created xsi:type="dcterms:W3CDTF">2011-02-01T15:13:06Z</dcterms:created>
  <dcterms:modified xsi:type="dcterms:W3CDTF">2015-10-19T10:04:26Z</dcterms:modified>
</cp:coreProperties>
</file>