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00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F3BC6D-D4CD-4AD8-A6F5-2241CA1A8E7B}" type="datetimeFigureOut">
              <a:rPr lang="cs-CZ" smtClean="0"/>
              <a:t>20.9.2015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AEE2F-10EF-4685-9A86-324B8016CFE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studia literatury a literární vědy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2015</a:t>
            </a:r>
          </a:p>
          <a:p>
            <a:endParaRPr lang="cs-CZ" dirty="0" smtClean="0"/>
          </a:p>
          <a:p>
            <a:r>
              <a:rPr lang="cs-CZ" dirty="0" smtClean="0"/>
              <a:t>PhDr. Ondřej Sládek,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Ondrej\Desktop\Literatura foto\Lit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2972" y="1680310"/>
            <a:ext cx="450367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Ondrej\Desktop\Literatura foto\Lit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64333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Ondrej\Desktop\Literatura foto\Lit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9914" y="1681930"/>
            <a:ext cx="557848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Ondrej\Desktop\Literatura foto\Li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61339" y="1710505"/>
            <a:ext cx="477837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Ondrej\Desktop\Literatura foto\Lit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4676" y="1848606"/>
            <a:ext cx="512602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Ondrej\Desktop\Literatura foto\Lit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34014" y="1952144"/>
            <a:ext cx="483302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Ondrej\Desktop\Literatura foto\Li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10483" y="1804173"/>
            <a:ext cx="575152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 descr="C:\Users\Ondrej\Desktop\Literatura foto\Li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3670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C:\Users\Ondrej\Desktop\Literatura foto\Lit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5765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Ondrej\Desktop\Literatura foto\Lit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3143272" cy="487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literatura: Úvody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Ondrej\Desktop\Literatura foto\Li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20" y="2143104"/>
            <a:ext cx="464344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Ondrej\Desktop\Literatura foto\Lit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50046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C:\Users\Ondrej\Desktop\Literatura foto\Lit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429024" cy="489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C:\Users\Ondrej\Desktop\Literatura foto\Lit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286148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6" name="Picture 2" descr="C:\Users\Ondrej\Desktop\Literatura foto\Lit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 descr="C:\Users\Ondrej\Desktop\Literatura foto\Lit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142984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4" name="Picture 2" descr="C:\Users\Ondrej\Desktop\Literatura foto\Lit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981459" cy="599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 descr="C:\Users\Ondrej\Desktop\Literatura foto\Li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770325" cy="566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 descr="C:\Users\Ondrej\Desktop\Literatura foto\Lit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:\Users\Ondrej\Desktop\Literatura foto\Lit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35122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0" name="Picture 2" descr="C:\Users\Ondrej\Desktop\Literatura foto\Lit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Ondrej\Desktop\Literatura foto\Li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5983" y="2214557"/>
            <a:ext cx="435771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Users\Ondrej\Desktop\Literatura foto\Lit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70303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C:\Users\Ondrej\Desktop\Literatura foto\Lit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Ondrej\Desktop\Literatura foto\Li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5" y="2071679"/>
            <a:ext cx="4857785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Ondrej\Desktop\Literatura foto\Li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87136" y="2013336"/>
            <a:ext cx="4786346" cy="304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Ondrej\Desktop\Literatura foto\Li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2958" y="1887514"/>
            <a:ext cx="43465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Ondrej\Desktop\Literatura foto\Lit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41" y="2464587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Ondrej\Desktop\Literatura foto\Li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2628" y="1997844"/>
            <a:ext cx="449580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Ondrej\Desktop\Literatura foto\Lit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2321" y="1836713"/>
            <a:ext cx="4602167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20</Words>
  <Application>Microsoft Office PowerPoint</Application>
  <PresentationFormat>Předvádění na obrazovce (4:3)</PresentationFormat>
  <Paragraphs>6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Tok</vt:lpstr>
      <vt:lpstr>Úvod do studia literatury a literární vědy  </vt:lpstr>
      <vt:lpstr>Základní literatura: Úvody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literatury a literární vědy</dc:title>
  <dc:creator>Ondrej</dc:creator>
  <cp:lastModifiedBy>Ondrej</cp:lastModifiedBy>
  <cp:revision>5</cp:revision>
  <dcterms:created xsi:type="dcterms:W3CDTF">2015-09-20T21:31:03Z</dcterms:created>
  <dcterms:modified xsi:type="dcterms:W3CDTF">2015-09-20T21:57:33Z</dcterms:modified>
</cp:coreProperties>
</file>