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4" r:id="rId7"/>
    <p:sldId id="265" r:id="rId8"/>
    <p:sldId id="260" r:id="rId9"/>
    <p:sldId id="261" r:id="rId10"/>
    <p:sldId id="268" r:id="rId11"/>
    <p:sldId id="262" r:id="rId12"/>
    <p:sldId id="263" r:id="rId13"/>
    <p:sldId id="267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095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1106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98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9756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2190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889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909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027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61951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460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527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75F00-E6D7-40C3-944F-5C0E394CC20A}" type="datetimeFigureOut">
              <a:rPr lang="sk-SK" smtClean="0"/>
              <a:t>8.12.2015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6C9F9-2600-4C43-A499-6E2FB70FF19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841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Hubbleov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vesmírny ďalekohľad (HST)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Jakub </a:t>
            </a:r>
            <a:r>
              <a:rPr lang="sk-SK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Dolinský</a:t>
            </a:r>
            <a:endParaRPr lang="sk-SK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285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Parametre dráhy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Výška nad povrchom Zeme 500-600 km</a:t>
            </a:r>
          </a:p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Doba obehu 97 min</a:t>
            </a:r>
          </a:p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Sklon obežnej dráhy 28,48 stupňov</a:t>
            </a:r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96320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Dôležité objavy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Presnejšie určenie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Hubbleovej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konštanty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Rozpínanie vesmíru sa zrýchľuje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Objavy čiernych dier v centrách galaxií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Zrážka kométy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Shoemaker-Levy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s Jupiterom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Snímanie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protoplanetárnych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diskov v hmlovine M42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Pozorovanie objektov na okraji Slnečnej sústavy</a:t>
            </a:r>
          </a:p>
          <a:p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Hubble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ultradeep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snímanie zatiaľ najvzdialenejších končín vesmíru z obdobia ranných čias jeho vývoja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8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Budúcnosť ďalekohľadu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Postupne ukončenie činnosti prístrojov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Pokles na nižšiu obežnú dráhu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Rôzne scenáre konca ďalekohľadu</a:t>
            </a:r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259671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/>
          <a:lstStyle/>
          <a:p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Ďakujem za pozornosť</a:t>
            </a:r>
            <a:endParaRPr 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8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projektu HST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Prvá myšlienka ďalekohľadu mimo zeme – fyzik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Lyman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Spitzer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(1946)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1968 prvé plány NASA na vypustenie orbitálneho ďalekohľadu v roku 1979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Škrty v rozpočte projektu HST americkou vládou (400 mil. USD) a finančná pomoc zo strany ESA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1978 začali práce na konštrukcii ďalekohľadu, vypustenie  1983</a:t>
            </a:r>
          </a:p>
        </p:txBody>
      </p:sp>
    </p:spTree>
    <p:extLst>
      <p:ext uri="{BB962C8B-B14F-4D97-AF65-F5344CB8AC3E}">
        <p14:creationId xmlns:p14="http://schemas.microsoft.com/office/powerpoint/2010/main" val="386570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História projektu HST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lnSpcReduction="10000"/>
          </a:bodyPr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dôsledku sklzov pri konštrukcii optického systému sa posúval dátum vypustenia ďalekohľadu na rok 1984, neskôr 1986.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1986 havária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Challengeru</a:t>
            </a:r>
            <a:r>
              <a:rPr lang="sk-SK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–zastavenie amerického vesmírneho programu.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1988 obnovenie vesmírneho programu.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14.4.1990 konečne vypustenie HST na obežnú dráhu. Konečné náklady na konštrukciu boli cca 2,5 mld. USD. Ďalšia prevádzka – až 6 mld. USD.</a:t>
            </a:r>
          </a:p>
        </p:txBody>
      </p:sp>
    </p:spTree>
    <p:extLst>
      <p:ext uri="{BB962C8B-B14F-4D97-AF65-F5344CB8AC3E}">
        <p14:creationId xmlns:p14="http://schemas.microsoft.com/office/powerpoint/2010/main" val="224487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História projektu HST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Sférická chyba hlavného zrkadla a jej oprava korekčným členom (1993).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prvej servisnej misie (1993) prebehli ďalšie štyri v rátanej poslednej (2008).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659" y="3933056"/>
            <a:ext cx="5292080" cy="25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3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Konštrukcia HST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Optická sústava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Ritchey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Chrétien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(3 vybrúsené zrkadlá –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Perkin-Elmer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Kodak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Itek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996952"/>
            <a:ext cx="6876256" cy="307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Konštrukcia HST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Obal ďalekohľadu musel byť odolný voči zmenám teploty. Izolačné vrstvy, hliníková schránka,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grafito-epoxidová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kostra.</a:t>
            </a: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284984"/>
            <a:ext cx="4932039" cy="32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Konštrukcia HST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pôvodných prístrojov: planetárna, širokouhlá kamera, spektrometer (využívaný hlavne v UV oblasti), fotometer, kamera pre záznam slabých objektov,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spektrograf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slabých objektov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Postupne boli prístroje nahradené pri servisných misiách modernejšími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8559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Výhody vesmírneho ďalekohľadu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 vrchných vrstvách atmosféry absencia </a:t>
            </a:r>
            <a:r>
              <a:rPr lang="sk-SK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seeingu</a:t>
            </a:r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lepšie rozlíšenie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Možnosť pozorovať i v infračervenej či ultrafialovej oblasti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Nezávislosť na počasí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Veľký prínos vo vede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03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Nevýhody vesmírneho ďalekohľadu </a:t>
            </a:r>
            <a:endParaRPr lang="sk-SK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Finančne náročná konštrukcia i prevádzka.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Náročná údržba</a:t>
            </a:r>
          </a:p>
          <a:p>
            <a:r>
              <a:rPr lang="sk-SK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Obmedzené pole pôsobnosti (nemožnosť snímať v blízkosti Slnka, tienenie Zemou).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243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366</Words>
  <Application>Microsoft Office PowerPoint</Application>
  <PresentationFormat>Předvádění na obrazovce (4:3)</PresentationFormat>
  <Paragraphs>48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Arial</vt:lpstr>
      <vt:lpstr>Calibri</vt:lpstr>
      <vt:lpstr>Motív Office</vt:lpstr>
      <vt:lpstr>Hubbleov vesmírny ďalekohľad (HST)</vt:lpstr>
      <vt:lpstr>História projektu HST</vt:lpstr>
      <vt:lpstr>História projektu HST</vt:lpstr>
      <vt:lpstr>História projektu HST</vt:lpstr>
      <vt:lpstr>Konštrukcia HST</vt:lpstr>
      <vt:lpstr>Konštrukcia HST</vt:lpstr>
      <vt:lpstr>Konštrukcia HST</vt:lpstr>
      <vt:lpstr>Výhody vesmírneho ďalekohľadu</vt:lpstr>
      <vt:lpstr>Nevýhody vesmírneho ďalekohľadu </vt:lpstr>
      <vt:lpstr>Parametre dráhy</vt:lpstr>
      <vt:lpstr>Dôležité objavy</vt:lpstr>
      <vt:lpstr>Budúcnosť ďalekohľadu</vt:lpstr>
      <vt:lpstr>Ďakujem za pozornosť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Hubbleov vesmírny ďalekohľad (HST)</dc:title>
  <dc:creator>pc</dc:creator>
  <cp:lastModifiedBy>Lektor</cp:lastModifiedBy>
  <cp:revision>16</cp:revision>
  <dcterms:created xsi:type="dcterms:W3CDTF">2015-12-08T09:50:50Z</dcterms:created>
  <dcterms:modified xsi:type="dcterms:W3CDTF">2015-12-08T16:03:34Z</dcterms:modified>
</cp:coreProperties>
</file>