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58" r:id="rId4"/>
    <p:sldId id="260" r:id="rId5"/>
    <p:sldId id="262" r:id="rId6"/>
    <p:sldId id="263" r:id="rId7"/>
    <p:sldId id="261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5EC1D4A-A796-47C3-A63E-CE236FB377E2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QgNDao7m41M?t=56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PN0gTDN3sLI?t=50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600200"/>
          </a:xfrm>
        </p:spPr>
        <p:txBody>
          <a:bodyPr/>
          <a:lstStyle/>
          <a:p>
            <a:r>
              <a:rPr lang="cs-CZ" dirty="0" smtClean="0"/>
              <a:t>LISA and</a:t>
            </a:r>
            <a:br>
              <a:rPr lang="cs-CZ" dirty="0" smtClean="0"/>
            </a:br>
            <a:r>
              <a:rPr lang="cs-CZ" dirty="0" err="1" smtClean="0"/>
              <a:t>supermassive</a:t>
            </a:r>
            <a:r>
              <a:rPr lang="cs-CZ" dirty="0" smtClean="0"/>
              <a:t> </a:t>
            </a:r>
            <a:r>
              <a:rPr lang="cs-CZ" dirty="0" err="1" smtClean="0"/>
              <a:t>black</a:t>
            </a:r>
            <a:r>
              <a:rPr lang="cs-CZ" dirty="0" smtClean="0"/>
              <a:t> </a:t>
            </a:r>
            <a:r>
              <a:rPr lang="cs-CZ" dirty="0" err="1" smtClean="0"/>
              <a:t>holes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517232"/>
            <a:ext cx="8229600" cy="60893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Martin Kuchta</a:t>
            </a:r>
            <a:br>
              <a:rPr lang="cs-CZ" dirty="0" smtClean="0"/>
            </a:br>
            <a:r>
              <a:rPr lang="cs-CZ" dirty="0" smtClean="0"/>
              <a:t>413853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6410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(e)LISA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Název pochází z </a:t>
            </a:r>
            <a:r>
              <a:rPr lang="cs-CZ" dirty="0" err="1" smtClean="0">
                <a:solidFill>
                  <a:schemeClr val="tx1"/>
                </a:solidFill>
              </a:rPr>
              <a:t>ang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  <a:r>
              <a:rPr lang="cs-CZ" dirty="0">
                <a:solidFill>
                  <a:schemeClr val="tx1"/>
                </a:solidFill>
              </a:rPr>
              <a:t>n</a:t>
            </a:r>
            <a:r>
              <a:rPr lang="cs-CZ" dirty="0" smtClean="0">
                <a:solidFill>
                  <a:schemeClr val="tx1"/>
                </a:solidFill>
              </a:rPr>
              <a:t>ázvu: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b="1" dirty="0" err="1">
                <a:solidFill>
                  <a:schemeClr val="tx1"/>
                </a:solidFill>
              </a:rPr>
              <a:t>Evolved</a:t>
            </a:r>
            <a:r>
              <a:rPr lang="cs-CZ" b="1" dirty="0">
                <a:solidFill>
                  <a:schemeClr val="tx1"/>
                </a:solidFill>
              </a:rPr>
              <a:t> Laser </a:t>
            </a:r>
            <a:r>
              <a:rPr lang="cs-CZ" b="1" dirty="0" err="1">
                <a:solidFill>
                  <a:schemeClr val="tx1"/>
                </a:solidFill>
              </a:rPr>
              <a:t>Interferometer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b="1" dirty="0" err="1">
                <a:solidFill>
                  <a:schemeClr val="tx1"/>
                </a:solidFill>
              </a:rPr>
              <a:t>Space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b="1" dirty="0" err="1" smtClean="0">
                <a:solidFill>
                  <a:schemeClr val="tx1"/>
                </a:solidFill>
              </a:rPr>
              <a:t>Antenna</a:t>
            </a:r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Původně jen LISA – ekonomická stránka a zpracování si žádaly změnu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Oproti LISA rozdíl ve vzdálenosti ramen z 5 milionů km na 1 milion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Cílem je měřit gravitační vlny (drobné </a:t>
            </a:r>
            <a:r>
              <a:rPr lang="cs-CZ" dirty="0" err="1" smtClean="0">
                <a:solidFill>
                  <a:schemeClr val="tx1"/>
                </a:solidFill>
              </a:rPr>
              <a:t>pravidlené</a:t>
            </a:r>
            <a:r>
              <a:rPr lang="cs-CZ" dirty="0" smtClean="0">
                <a:solidFill>
                  <a:schemeClr val="tx1"/>
                </a:solidFill>
              </a:rPr>
              <a:t> zakřivování časoprostoru)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Schopno </a:t>
            </a:r>
            <a:r>
              <a:rPr lang="cs-CZ" dirty="0">
                <a:solidFill>
                  <a:schemeClr val="tx1"/>
                </a:solidFill>
              </a:rPr>
              <a:t>měřit v přesnosti rozdílu 20 mikrometru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482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C:\Users\Martasino\Downloads\LISA_orbits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90" y="260648"/>
            <a:ext cx="9134487" cy="6309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141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Super-masivní černé díry a jiné vesmírné objekty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Jedná se o objekty s mnohem větší gravitací (často i rozměrem) než naše slunce až v násobcích tisíců či milionů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Pro představu černých děr:</a:t>
            </a:r>
          </a:p>
          <a:p>
            <a:r>
              <a:rPr lang="cs-CZ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cs-CZ" dirty="0" smtClean="0">
                <a:solidFill>
                  <a:schemeClr val="tx1"/>
                </a:solidFill>
                <a:hlinkClick r:id="rId2"/>
              </a:rPr>
              <a:t>youtu.be/QgNDao7m41M?t=56s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808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Binární černé díry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Jde o gravitací ovlivněné černé díry, které se k sobě přiblížily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Postupně se pojmou v dramatickém okamžiku tzv. </a:t>
            </a:r>
            <a:r>
              <a:rPr lang="cs-CZ" dirty="0">
                <a:solidFill>
                  <a:schemeClr val="tx1"/>
                </a:solidFill>
              </a:rPr>
              <a:t>tanci smrti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cs-CZ" dirty="0" smtClean="0">
                <a:solidFill>
                  <a:schemeClr val="tx1"/>
                </a:solidFill>
                <a:hlinkClick r:id="rId2"/>
              </a:rPr>
              <a:t>youtu.be/PN0gTDN3sLI?t=50s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Podobně mohou binárně kroužit veškeré dostatečně hmotné objekty – slunce (viz </a:t>
            </a:r>
            <a:r>
              <a:rPr lang="cs-CZ" dirty="0" err="1" smtClean="0">
                <a:solidFill>
                  <a:schemeClr val="tx1"/>
                </a:solidFill>
              </a:rPr>
              <a:t>Sirius</a:t>
            </a:r>
            <a:r>
              <a:rPr lang="cs-CZ" dirty="0" smtClean="0">
                <a:solidFill>
                  <a:schemeClr val="tx1"/>
                </a:solidFill>
              </a:rPr>
              <a:t>), černé díry …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546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C:\Users\Martasino\Desktop\NGC6240bb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481" y="0"/>
            <a:ext cx="6857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0448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artasino\Desktop\binary-wa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240"/>
            <a:ext cx="6840760" cy="6840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8605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6002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br>
              <a:rPr lang="cs-CZ" dirty="0" smtClean="0"/>
            </a:br>
            <a:r>
              <a:rPr lang="cs-CZ" dirty="0" smtClean="0"/>
              <a:t>:)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03907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34</TotalTime>
  <Words>78</Words>
  <Application>Microsoft Office PowerPoint</Application>
  <PresentationFormat>Předvádění na obrazovce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Exekutivní</vt:lpstr>
      <vt:lpstr>LISA and supermassive black holes</vt:lpstr>
      <vt:lpstr>(e)LISA</vt:lpstr>
      <vt:lpstr>Prezentace aplikace PowerPoint</vt:lpstr>
      <vt:lpstr>Super-masivní černé díry a jiné vesmírné objekty</vt:lpstr>
      <vt:lpstr>Binární černé díry</vt:lpstr>
      <vt:lpstr>Prezentace aplikace PowerPoint</vt:lpstr>
      <vt:lpstr>Prezentace aplikace PowerPoint</vt:lpstr>
      <vt:lpstr>Děkuji za pozornost :)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LISA and supermassive black holes</dc:title>
  <dc:creator>Martasino</dc:creator>
  <cp:lastModifiedBy>Martasino</cp:lastModifiedBy>
  <cp:revision>5</cp:revision>
  <dcterms:created xsi:type="dcterms:W3CDTF">2015-12-15T12:50:13Z</dcterms:created>
  <dcterms:modified xsi:type="dcterms:W3CDTF">2015-12-15T14:27:34Z</dcterms:modified>
</cp:coreProperties>
</file>