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8" r:id="rId4"/>
    <p:sldId id="276" r:id="rId5"/>
    <p:sldId id="27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Dětská literatura 1</a:t>
            </a:r>
            <a:br>
              <a:rPr lang="cs-CZ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Pedagogická fakulta</a:t>
            </a:r>
            <a:b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podzim 2015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3643314"/>
            <a:ext cx="7772400" cy="119970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Rozsah: 2/0/0. 2 </a:t>
            </a:r>
            <a:r>
              <a:rPr lang="cs-CZ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</a:t>
            </a: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Ukončení: z.</a:t>
            </a:r>
            <a:b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Vyučující: Mgr. </a:t>
            </a:r>
            <a:r>
              <a:rPr lang="cs-CZ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Mgr. Markéta Kropáčková (přednášející)</a:t>
            </a:r>
          </a:p>
          <a:p>
            <a:pPr algn="l">
              <a:spcBef>
                <a:spcPts val="0"/>
              </a:spcBef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Rozvrh: Pá 7:30-9:10, učebna 7 (9.10., 23.10.,6.11., 20.11.,4.12.,18.12.)</a:t>
            </a:r>
            <a:endParaRPr lang="cs-C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Zpracování prezentace a handoutu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(5000 znaků). Výstupy se uskuteční v průběhu semestru dle zvoleného autora a díla – podrobnosti budou dořešeny na následující hodině (23.10.2015). Prezentace by měly být v rozsahu cca 10 minut;  termín odevzdání do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ISu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je 18.12.2015.</a:t>
            </a:r>
          </a:p>
          <a:p>
            <a:pPr algn="just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Cílem prezentace je zaujmout kolegy a dát jim nový, zajímavý pohled na tvorbu daného spisovatele. Při zpracování vždy zvažujte český kontext a svou zkušenost a praxi – nakolik je dílo pro děti daného spisovatele známo/vydáváno v ČR, nakolik je autor znám jako spisovatel pro děti apod.</a:t>
            </a:r>
          </a:p>
          <a:p>
            <a:pPr algn="just"/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. Písemný zápočet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(součástí kontrola povinné četby).</a:t>
            </a:r>
          </a:p>
          <a:p>
            <a:pPr algn="just"/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Metody hodnocení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 fontScale="47500" lnSpcReduction="20000"/>
          </a:bodyPr>
          <a:lstStyle/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Pogorelskij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Чернаякурица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Подземные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жители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P. P.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Jeršov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veršovaná pohádka Koník hrbáček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Pohádky A. S.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Puškina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(pro děti nebo pro dospělé?)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L. N. Tolstoj – pedagogické myšlenky a tvorba pro děti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Čukovskij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jako teoretik a autor dětské literatury (Kniha Od dvou do pěti + pohádky)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M. Gorkij – přínos pro ruskou dětskou literaturu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Maršak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(dramatik, básník, překladatel)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Charms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Majakovskij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Gajdar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(např.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Timur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jeho parta,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Čuk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Gek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apod.)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Katajev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S.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Makarenko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teorie kolektivní výchovy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Paustovskij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Prišvin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lvl="0" indent="-514350">
              <a:buFont typeface="+mj-lt"/>
              <a:buAutoNum type="arabicPeriod"/>
            </a:pPr>
            <a:endParaRPr lang="cs-CZ" dirty="0" smtClean="0"/>
          </a:p>
          <a:p>
            <a:pPr marL="624078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572000" y="1428736"/>
            <a:ext cx="4038600" cy="4525963"/>
          </a:xfrm>
        </p:spPr>
        <p:txBody>
          <a:bodyPr>
            <a:normAutofit fontScale="47500" lnSpcReduction="20000"/>
          </a:bodyPr>
          <a:lstStyle/>
          <a:p>
            <a:pPr marL="624078" indent="-514350"/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Agnija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Barto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Michalkov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Nosov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humor v ruské dětské literatuře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Uspenskij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Čeburaška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Bianki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naučná dětská lit. a literatura o přírodě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Berestov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Jelena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Blaginina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„ženská“ poezie pro děti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Zachoder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autor a překladatel dětské literatury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Tokmakova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Dragunskij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humor v ruské dětské literatuře</a:t>
            </a:r>
          </a:p>
          <a:p>
            <a:pPr marL="624078" indent="-514350"/>
            <a:r>
              <a:rPr lang="pl-P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G. Oster (Vrednyje sovety)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Sobakin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Krotov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série hmyzích pohádek (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Червячок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Игнатий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24078" indent="-514350"/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Harry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Potter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 ruské dětské literatuře – napodobeniny a satira (D.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Jemec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Témata </a:t>
            </a:r>
            <a:r>
              <a:rPr lang="cs-C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prezentací: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Nestorův letopis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 Slovo o pluku Igorově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 Bylina o Iljovi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Muromcovi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 A. S.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Puškin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Ruslan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Ludmila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5. L. N. Tolstoj: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Новая Азбука (Азбука)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Čukovskij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Муха-цокотуха; Доктор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Айболит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Charms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Иван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Иваныч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Самовар;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Jelizaveta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Bam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Елизавета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Бам)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J. Švarc: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Дракон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Maršak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Сказка о глупом мышонке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Gajdar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Голубая чашка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Nosov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Neználkovy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příhody (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Приключения Незнайки и его друзей)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Seznam povinné samostatné četby:</a:t>
            </a:r>
            <a:endParaRPr lang="cs-CZ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Periodizace ruské dětské literatury. Definice, funkce. Intencionální, neintencionální literatura. Význam a role folkloru v dětské literatuře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 Historie utváření dětské literatury v Rusku. Dějiny dětské literatury 1.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19. stol. (A.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Puškin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Lermontov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Odojevskij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Jeršov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V. Gogol)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 Pohádka. Lidová a autorská. Žánry. Vývoj. Hlavní představitelé.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 Dějiny dětské literatury 2.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19. stol. (I.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Turgeněv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N.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Někrasov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Garshin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Korolenko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A. P. Čechov). Vznik teorie a kritiky ruské dětské literatury. L. N. Tolstoj.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5. Dětská literatura na počátku 20. století. Stříbrný věk. Rok 1917 v ruské dětské literatuře. Diskuse o dětské literatuře. M. Gorkij.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6. Poezie pro děti v 1. polovině 20. století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Čukovskij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Maršak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Majakovskij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oberiuté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Charms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7. Dětská literatura 20.-30. let 20. století. Tvorba v SSSR a v zahraničí. Literární adaptace. A.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Gajdar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8. Dětská literatura o přírodě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Bianki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Prišvin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Paustovskij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Žitkov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9. Ruská poezie pro děti ve 2. polovině 20. století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Michalkov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Zachoder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Berestov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10. Dětská dobrodružná beletrie v Rusku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Katajev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Rybakov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Kavěrin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11. Povídky N.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Nosova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; humor a nonsens v dětské literatuře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Uspenskij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Dragunskij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12. Vývoj a specifika postsovětské dětské literatury.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Okruhy k závěrečnému testu</a:t>
            </a:r>
            <a:br>
              <a:rPr lang="cs-CZ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</TotalTime>
  <Words>262</Words>
  <Application>Microsoft Office PowerPoint</Application>
  <PresentationFormat>Předvádění na obrazovce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    Dětská literatura 1  Pedagogická fakulta podzim 2015  </vt:lpstr>
      <vt:lpstr>Metody hodnocení</vt:lpstr>
      <vt:lpstr> Témata prezentací: </vt:lpstr>
      <vt:lpstr>Seznam povinné samostatné četby:</vt:lpstr>
      <vt:lpstr> Okruhy k závěrečnému testu </vt:lpstr>
    </vt:vector>
  </TitlesOfParts>
  <Company>Papilio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Owner</dc:creator>
  <cp:lastModifiedBy>Tomáš</cp:lastModifiedBy>
  <cp:revision>29</cp:revision>
  <dcterms:created xsi:type="dcterms:W3CDTF">2013-10-01T12:34:13Z</dcterms:created>
  <dcterms:modified xsi:type="dcterms:W3CDTF">2015-09-29T07:52:39Z</dcterms:modified>
</cp:coreProperties>
</file>