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065FF-DCB8-4950-B251-3F0AD466ED5F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8457F-3EE8-441C-87E8-4FB2B7617E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69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8457F-3EE8-441C-87E8-4FB2B7617E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269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542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80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750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3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34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07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150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67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73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99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13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F872-AC23-4AD8-B354-0019A9E9A073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3834-B8AF-43B4-8F5B-7A4B5B16E3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9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016"/>
          </a:xfrm>
        </p:spPr>
        <p:txBody>
          <a:bodyPr>
            <a:noAutofit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Словообразование и формообразование в системе наречия</a:t>
            </a:r>
            <a: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6603" y="1801504"/>
            <a:ext cx="11067197" cy="43754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Наречие: общие сведения.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 наречий.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Формообразование наречий.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Орфография наречий.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868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82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Наречие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528549"/>
            <a:ext cx="11818961" cy="504967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Знаменательная часть речи, слова которой обозначают признаки действий, предметов или других  признаков.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Наречия отвечают на вопросы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как? в какой степени? когда? куда? откуда? где? зачем? почему?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т. д.: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Смеялся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весело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Приехал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издалека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Туман клубится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вдали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48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Морфологические признаки наречий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1473958"/>
            <a:ext cx="11505061" cy="509061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 морфологический признак наречий – их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неизменяемость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есть наречия не имеют рода, числа, падежа, не склоняются и не спрягаются. 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наречия, образованные от качественных прилагательных, могут иметь морфологическую характеристику степени сравнения (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смеяться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весело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смеяться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веселее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смеяться </a:t>
            </a:r>
            <a:r>
              <a:rPr lang="ru-RU" sz="32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веселее всех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3175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СИНТАКСИЧЕСКАЯ РОЛЬ НАРЕЧИЙ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1690688"/>
            <a:ext cx="11696131" cy="502401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предложении наречия выступают как обстоятельства или определения: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сгорело </a:t>
            </a:r>
            <a:r>
              <a:rPr lang="ru-RU" sz="36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дотла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(обстоятельство степени и образа действия); </a:t>
            </a: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Птицы прилетели </a:t>
            </a:r>
            <a:r>
              <a:rPr lang="ru-RU" sz="36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недавно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(обстоятельство времени);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Справа</a:t>
            </a: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ударил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(обстоятельство места);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Чтение</a:t>
            </a:r>
            <a:r>
              <a:rPr lang="ru-RU" sz="36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наизусть</a:t>
            </a: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всех удивило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(определение)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49335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75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Разряды наречий по значению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7531607"/>
              </p:ext>
            </p:extLst>
          </p:nvPr>
        </p:nvGraphicFramePr>
        <p:xfrm>
          <a:off x="213814" y="887104"/>
          <a:ext cx="11764371" cy="767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544"/>
                <a:gridCol w="3907544"/>
                <a:gridCol w="3949283"/>
              </a:tblGrid>
              <a:tr h="4900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разряд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8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образа действия 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как? каким образом?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весело, быстро,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8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меры и степени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какой степени? насколько?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очень, сильно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8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места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где? куда? откуда?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вдали, наверх, снизу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8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времени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когда?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давно, сразу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0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причины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почему?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сгоряча, впопыхах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8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наречия цели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какой целью? зачем?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нарочно, специально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16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от наречий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Любая бы женщина поняла, но у вас, мужчин, </a:t>
            </a:r>
            <a:r>
              <a:rPr lang="ru-RU" sz="36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наоборотная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какая-то логика… </a:t>
            </a:r>
          </a:p>
          <a:p>
            <a:pPr marL="6858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[Б. Васильев. Картежник и бретер, игрок и дуэлянт (1998)]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0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Словообразовательные типы наречий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3834"/>
            <a:ext cx="12192000" cy="5534166"/>
          </a:xfrm>
        </p:spPr>
        <p:txBody>
          <a:bodyPr>
            <a:normAutofit/>
          </a:bodyPr>
          <a:lstStyle/>
          <a:p>
            <a:pPr marL="6858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Непроизводные наречия: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как, здесь, сюда, тут, там, тогда, когда, вчера, уж(е), ещё, чуть, едва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почти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очень,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опять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напрасно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Самые частотные.</a:t>
            </a:r>
          </a:p>
          <a:p>
            <a:pPr marL="6858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Наречия на -о/-е: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хорошо, искренне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Самый большой и продуктивный класс русских наречий.</a:t>
            </a:r>
          </a:p>
          <a:p>
            <a:pPr marL="6858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Другие словообразовательные типы наречий: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по-ученому, кругом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др.</a:t>
            </a:r>
          </a:p>
          <a:p>
            <a:pPr marL="685800" algn="just">
              <a:lnSpc>
                <a:spcPct val="150000"/>
              </a:lnSpc>
              <a:spcAft>
                <a:spcPts val="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</a:pP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391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окраска наречий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0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Сгорел-то </a:t>
            </a: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по-глупому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задремал на пленуме ЦК. [Э. Рязанов и др. Небеса обетованные, к/ф (1991)]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Ну а кто сказал: «Я в ванну </a:t>
            </a:r>
            <a:r>
              <a:rPr lang="ru-RU" sz="36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по-быстрому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»? </a:t>
            </a: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[Е. Николаева, Ю. Коротков. Попса, к/ф (2005)]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552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 наречий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Точь-в-точь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в один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261</Words>
  <Application>Microsoft Office PowerPoint</Application>
  <PresentationFormat>Vlastní</PresentationFormat>
  <Paragraphs>69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Тема Office</vt:lpstr>
      <vt:lpstr> Лекция 11. Словообразование и формообразование в системе наречия </vt:lpstr>
      <vt:lpstr>Наречие </vt:lpstr>
      <vt:lpstr>Морфологические признаки наречий</vt:lpstr>
      <vt:lpstr>СИНТАКСИЧЕСКАЯ РОЛЬ НАРЕЧИЙ</vt:lpstr>
      <vt:lpstr>Разряды наречий по значению</vt:lpstr>
      <vt:lpstr>Образования от наречий</vt:lpstr>
      <vt:lpstr>Словообразовательные типы наречий</vt:lpstr>
      <vt:lpstr>Разговорная окраска наречий</vt:lpstr>
      <vt:lpstr>Орфография наречий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11. Словообразование и формообразование в системе наречия </dc:title>
  <dc:creator>User</dc:creator>
  <cp:lastModifiedBy>Your User Name</cp:lastModifiedBy>
  <cp:revision>4</cp:revision>
  <dcterms:created xsi:type="dcterms:W3CDTF">2015-10-18T19:43:46Z</dcterms:created>
  <dcterms:modified xsi:type="dcterms:W3CDTF">2015-10-23T15:51:18Z</dcterms:modified>
</cp:coreProperties>
</file>