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76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224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50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852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61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310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24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54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50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20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75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D7DC-5D8E-4C94-AC32-815A7B34ED19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AF30-DD69-4369-A1A8-EDD57988E9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64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5194" y="696037"/>
            <a:ext cx="9144000" cy="1735753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4: </a:t>
            </a: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4.</a:t>
            </a: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Калькирование</a:t>
            </a:r>
            <a:r>
              <a:rPr lang="ru-RU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1319" y="1514901"/>
            <a:ext cx="11286699" cy="514520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  <a:p>
            <a:pPr algn="just">
              <a:lnSpc>
                <a:spcPct val="150000"/>
              </a:lnSpc>
            </a:pPr>
            <a:r>
              <a:rPr lang="ru-RU" sz="5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6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Понятие калькирования. Виды калек.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6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2. Калькирование как продуктивный способ образования лингвистической терминологии в 16-18 вв.</a:t>
            </a:r>
            <a:endParaRPr lang="ru-RU" sz="6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6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2.1. Калькирование с точки зрения этимологии.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6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2.2. </a:t>
            </a:r>
            <a:r>
              <a:rPr lang="ru-RU" sz="6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Калькирование с точки зрения </a:t>
            </a:r>
            <a:r>
              <a:rPr lang="ru-RU" sz="67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дериватологии</a:t>
            </a:r>
            <a:r>
              <a:rPr lang="ru-RU" sz="6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32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Истиннословие</a:t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(термин Л. </a:t>
            </a:r>
            <a:r>
              <a:rPr lang="ru-RU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Зизания</a:t>
            </a: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6170"/>
            <a:ext cx="12192000" cy="46518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калька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греческой 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этимологии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морфемной структуре </a:t>
            </a:r>
            <a:r>
              <a:rPr lang="ru-RU" sz="3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истиннословия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 выделяются два корня: 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истин-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слов-.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Словообразовательный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показывает, что 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истиннословие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образовалось из словосочетания 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истинное слово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морфологическим способом – </a:t>
            </a: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сложно-суффиксальным.</a:t>
            </a:r>
          </a:p>
          <a:p>
            <a:pPr algn="just">
              <a:lnSpc>
                <a:spcPct val="100000"/>
              </a:lnSpc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Единственное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уточнение: данный термин образован по словообразовательной модели греческого языка.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117677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11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Калькирование – «экологически чистый» способ заимствования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Кальки изучены достаточно мало в силу некоторых причин: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 Калек сравнительно меньше, чем заимствований;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2. Кальки трудно выделить, так как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</a:t>
            </a:r>
            <a:r>
              <a:rPr lang="cs-CZ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</a:t>
            </a:r>
            <a:r>
              <a:rPr lang="ru-RU" sz="3200" smtClean="0">
                <a:latin typeface="Times New Roman" panose="02020603050405020304" pitchFamily="18" charset="0"/>
                <a:ea typeface="Calibri" panose="020F0502020204030204" pitchFamily="34" charset="0"/>
              </a:rPr>
              <a:t>овсем</a:t>
            </a:r>
            <a:r>
              <a:rPr lang="ru-RU" sz="32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ясны критерии, по которым то или иное слово или сочетание следует признать результатом калькирования.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6100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ТИПЫ КАЛЕК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1)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словообразовательные кальки,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2)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семантические кальки,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3)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полукальки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80323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СЛОВООБРАЗОВАТЕЛЬНАЯ КАЛЬКА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создается путем перевода каждой морфемы иноязычного слова: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созвучие - гр. </a:t>
            </a:r>
            <a:r>
              <a:rPr lang="ru-RU" sz="3200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simphonia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наречие - лат. А</a:t>
            </a:r>
            <a:r>
              <a:rPr lang="en-US" sz="3200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djctum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44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СЕМАНТИЧЕСКАЯ КАЛЬКА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1351128"/>
            <a:ext cx="11737075" cy="4825835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 с новым переносным значением, возникшим под влиянием семантики иноязычного слова: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теневой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«незаконный, не стоящий у власти» (англ.) -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теневой бизнес, теневая экономика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высокий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«лучший, элитный» (англ.) -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высокая мода, высокие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000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ПОЛУКАЛЬКИ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690687"/>
            <a:ext cx="11764369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слова, в которых наряду с точным копированием иноязычных частей имеются исконные русские: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трудоголик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(от англ. 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workaholic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калькирована только первая часть слова;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«антитело»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(от фр. 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anticorps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- только вторая.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64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СЕМАНТИЧЕСКОЕ КАЛЬКИРОВАНИЕ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0" y="1405718"/>
            <a:ext cx="11805313" cy="5227094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можно рассматривать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 разновидность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лексико-семантического способа словопроизводства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7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ПРЕДЛОГ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" y="1857829"/>
            <a:ext cx="11887200" cy="43191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калька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 греческого, хотя возможно, и с латинского –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praepositiō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2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743" y="522514"/>
            <a:ext cx="1175657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«Каждое слово, которое когда-либо было образовано в языке (а не заимствовано из другого языка), возникло на базе конкретного слова (или словосочетания) при помощи определенных словообразовательных средств по продуктивной словообразовательной модели, т. е. на основании действующего в языке словообразовательных отношений. Этот этимологический момент в слове (этимологическая производность) является постоянным фактором, независимо от дальнейших изменений, которые может быть подтверждено слово. 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Производность слова в этом смысле как бы вневременная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Именно в этом смысле и употребляют это понятие те, кто связывает производность слова только с актом его производства. В этом плане все слова русского языка производны, так как каждое из них когда-то было произведено в языке, за исключением заимствований, которые пришли в язык в готовом виде» [Немченко, 1984 а: 47 – 48].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07894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174</Words>
  <Application>Microsoft Office PowerPoint</Application>
  <PresentationFormat>Vlastní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Тема Office</vt:lpstr>
      <vt:lpstr>Лекция 4:                Лекция 4. Калькирование </vt:lpstr>
      <vt:lpstr>Калькирование – «экологически чистый» способ заимствования</vt:lpstr>
      <vt:lpstr>ТИПЫ КАЛЕК</vt:lpstr>
      <vt:lpstr>СЛОВООБРАЗОВАТЕЛЬНАЯ КАЛЬКА</vt:lpstr>
      <vt:lpstr>СЕМАНТИЧЕСКАЯ КАЛЬКА </vt:lpstr>
      <vt:lpstr>ПОЛУКАЛЬКИ</vt:lpstr>
      <vt:lpstr>СЕМАНТИЧЕСКОЕ КАЛЬКИРОВАНИЕ</vt:lpstr>
      <vt:lpstr>ПРЕДЛОГ</vt:lpstr>
      <vt:lpstr>Snímek 9</vt:lpstr>
      <vt:lpstr>Истиннословие (термин Л. Зизания)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4:                Лекция 4. Калькирование </dc:title>
  <dc:creator>User</dc:creator>
  <cp:lastModifiedBy>Your User Name</cp:lastModifiedBy>
  <cp:revision>9</cp:revision>
  <dcterms:created xsi:type="dcterms:W3CDTF">2015-10-16T19:49:05Z</dcterms:created>
  <dcterms:modified xsi:type="dcterms:W3CDTF">2015-10-23T15:02:05Z</dcterms:modified>
</cp:coreProperties>
</file>