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961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752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8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127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927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43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295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27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44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45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675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DF9F-32AF-4E43-9792-5642F348FE9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96970-F412-4814-8BF2-9A827A085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56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36479"/>
            <a:ext cx="10515600" cy="1856094"/>
          </a:xfrm>
        </p:spPr>
        <p:txBody>
          <a:bodyPr>
            <a:noAutofit/>
          </a:bodyPr>
          <a:lstStyle/>
          <a:p>
            <a:pPr marL="228600" lvl="0" indent="-228600" algn="ctr">
              <a:lnSpc>
                <a:spcPct val="150000"/>
              </a:lnSpc>
              <a:spcBef>
                <a:spcPts val="1000"/>
              </a:spcBef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9. Имя прилагательное: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словообразование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формообразование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словоизменение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13899" y="1774209"/>
            <a:ext cx="11039901" cy="440275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Имя прилагательное: основные сведения.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Словообразование имен прилагательных.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Формообразование имен прилагательных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4.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Словоизменение имен прилагательных.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880503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Морфологические (морфемные) способы образования прилагательных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31" y="1514901"/>
            <a:ext cx="11887200" cy="5343099"/>
          </a:xfrm>
        </p:spPr>
        <p:txBody>
          <a:bodyPr>
            <a:normAutofit fontScale="85000" lnSpcReduction="10000"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Продуктивные: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Суффиксация: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красивый, лесной, глазастый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Префиксация: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негромкий, прекрасный, безумный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Конфиксация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внештатный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доисторический, межрегиональный,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Словосложение: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светло-серый, чугунно-бетонный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сельскохозяйственный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200" dirty="0" smtClean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50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Непродуктивные: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улевая суффиксация: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синий –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729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В разряд прилагательных могут переходить другие части речи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местоимения: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Оратор я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никакой,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между двумя словами перерыв обеденный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порядковые числительные: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Вскоре мальчик стал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первым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учеником в классе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257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СТЕПЕНИ СРАВНЕНИЯ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положительная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светлый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сравнительная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светлее, более светлый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превосходная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светлейший, самый светлый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Только у качественных прилагательных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4115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17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СРАВНЕНИЯ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204540"/>
              </p:ext>
            </p:extLst>
          </p:nvPr>
        </p:nvGraphicFramePr>
        <p:xfrm>
          <a:off x="838200" y="928048"/>
          <a:ext cx="10515600" cy="5855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490415"/>
                <a:gridCol w="3519985"/>
              </a:tblGrid>
              <a:tr h="1182602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сравнительная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превосходная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7195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простая (синтетическая)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-е, -ее (-ей), -ше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громч-</a:t>
                      </a:r>
                      <a:r>
                        <a:rPr lang="ru-RU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спокойн-</a:t>
                      </a:r>
                      <a:r>
                        <a:rPr lang="ru-RU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ее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меньш-</a:t>
                      </a:r>
                      <a:r>
                        <a:rPr lang="ru-RU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-ейш-, -айш-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спокойн-</a:t>
                      </a:r>
                      <a:r>
                        <a:rPr lang="ru-RU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ейш-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ий, </a:t>
                      </a:r>
                    </a:p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высоч-</a:t>
                      </a:r>
                      <a:r>
                        <a:rPr lang="ru-RU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айш-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</a:p>
                  </a:txBody>
                  <a:tcPr marL="68580" marR="68580" marT="0" marB="0"/>
                </a:tc>
              </a:tr>
              <a:tr h="3027330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составная (аналитическая)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более / менее + нач. форма прилагательного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громкий, 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спокойный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самый / наиболее + нач. форма прилагательного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самый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громкий, 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наиболее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спокойный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9246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</p:spPr>
        <p:txBody>
          <a:bodyPr>
            <a:normAutofit fontScale="90000"/>
          </a:bodyPr>
          <a:lstStyle/>
          <a:p>
            <a:pPr marL="228600" lvl="0" indent="228600">
              <a:lnSpc>
                <a:spcPct val="150000"/>
              </a:lnSpc>
              <a:spcBef>
                <a:spcPts val="1000"/>
              </a:spcBef>
            </a:pPr>
            <a:r>
              <a:rPr lang="ru-RU" sz="31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ПОЛНЫЕ И КРАТКИЕ ФОРМЫ ПРИЛАГАТЕЛЬНЫХ </a:t>
            </a:r>
            <a:r>
              <a:rPr lang="ru-RU" sz="3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7" y="1037230"/>
            <a:ext cx="11586949" cy="5820769"/>
          </a:xfrm>
        </p:spPr>
        <p:txBody>
          <a:bodyPr>
            <a:no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Сравните: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светлый, светлая, светлое, светлые;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светел, светла, светло, светлы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Прилагательные первой группы – это прилагательные в полной форме, они отвечают на вопросы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какой? какая? какое? какие?</a:t>
            </a:r>
            <a:endParaRPr lang="ru-RU" sz="32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Прилагательные второй группы – это прилагательные в краткой форме, отвечают на вопросы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каков? какова? каково? каковы?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45785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И КРАТКАЯ ФОРМЫ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7" y="1501254"/>
            <a:ext cx="11094493" cy="4675709"/>
          </a:xfrm>
        </p:spPr>
        <p:txBody>
          <a:bodyPr>
            <a:no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Прилагательные в полной форме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изменяются по родам, числам и падежам.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Прилагательные в краткой форме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употребляются только в именительном падеже, изменяются по родам и числам: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мальчик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здоров, Маша здорова, общество </a:t>
            </a:r>
            <a:r>
              <a:rPr lang="ru-RU" sz="3200" i="1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здоро́во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люди здоровы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837083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КАТЕГОРИЯ РОДА ПРИЛАГАТЕЛЬНОГО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1364776"/>
            <a:ext cx="11791666" cy="52680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Категория рода прилагательного - это словоизменительная категория, выражающаяся в системе противопоставленных друг другу рядов форм и обозначающая отношение прилагательного к существительному (или местоимению-существительному) в составе определительного словосочетания. </a:t>
            </a:r>
          </a:p>
          <a:p>
            <a:pPr algn="just"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Категория рода представлена тремя рядами форм: мужского, женского и среднего рода.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910829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Категория числа прилагательных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32764"/>
            <a:ext cx="12192000" cy="5568287"/>
          </a:xfrm>
        </p:spPr>
        <p:txBody>
          <a:bodyPr>
            <a:noAutofit/>
          </a:bodyPr>
          <a:lstStyle/>
          <a:p>
            <a:pPr marL="685800" indent="-457200" algn="just"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0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Категориальные морфологические значения ед. и мн. ч. прилагательных повторяют одноименные морфологические значения определяемого сущ. и выражаются системами падежных флексий: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большой стол – большие столы.</a:t>
            </a:r>
          </a:p>
          <a:p>
            <a:pPr marL="685800" indent="-457200" algn="just">
              <a:lnSpc>
                <a:spcPct val="100000"/>
              </a:lnSpc>
            </a:pPr>
            <a:endParaRPr lang="ru-RU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00000"/>
              </a:lnSpc>
            </a:pPr>
            <a:endParaRPr lang="ru-RU" sz="32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00000"/>
              </a:lnSpc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том случае, если признак принадлежит предмету или лицу, названному несклоняемым сущ., формы ед. и мн. ч. прилагательного указывают на морфологическое значение числа этих существительных: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розовый фламинго – розовые фламинго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237677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КАТЕГОРИЯ ПАДЕЖА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словоизменительная категория прилагательного, выражающаяся в системе противопоставленных друг другу рядов падежных форм в составе словосочетания и обозначающая согласование данного прилагательного с определяемым им существительным.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087581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прилагательных по падежам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7996638"/>
              </p:ext>
            </p:extLst>
          </p:nvPr>
        </p:nvGraphicFramePr>
        <p:xfrm>
          <a:off x="196947" y="1434905"/>
          <a:ext cx="11859064" cy="73058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48975"/>
                <a:gridCol w="2230312"/>
                <a:gridCol w="2230312"/>
                <a:gridCol w="2230312"/>
                <a:gridCol w="3919153"/>
              </a:tblGrid>
              <a:tr h="53832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Единственное число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Множественное число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мужской  род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род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женский род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всех родов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И.п.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-ой, -ый, -ий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ое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-ее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ая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яя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ые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Р.п.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-ого, -его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-ого, -его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-ой, -ей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ых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-их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Д.п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-ому, -ему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-ому, -ему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-ой, -ей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ым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-им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И.п. или Р.п. (при одуш. сущ.)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как И.п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-ую, -юю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или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(при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одуш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сущ.)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-ым, -им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-ым, -им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-ой, -ей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(-ою, -ею)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ыми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-ими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П.п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-ом, -ем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-ом, -ем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-ой, -ей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ых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-их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671691" y="363711"/>
            <a:ext cx="237899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Изменение прилагательных по падежам</a:t>
            </a: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5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ИМЯ ПРИЛАГАТЕЛЬНОЕ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самостоятельная часть речи, слова которой обозначают признак предмета и отвечают на вопросы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какой? чей?  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Весенний ветер, красивый лес, мамин шарф, медвежья берлога.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значению и особенностям грамматических свойств прилагательные делятся на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качественные, относительные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притяжательные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0929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части речи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Гло́кая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ку́здра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ште́ко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будлану́ла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бо́кра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курдя́чит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бокрёнка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Л.В. Щерба)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285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31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algn="ctr">
              <a:lnSpc>
                <a:spcPct val="150000"/>
              </a:lnSpc>
              <a:spcBef>
                <a:spcPts val="1000"/>
              </a:spcBef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Качественные прилагательные</a:t>
            </a:r>
            <a: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148" y="1690688"/>
            <a:ext cx="10316571" cy="4805646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Качественные прилагательные обозначают признаки, которые могут проявляться у предмета в большей или меньшей степени: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тихая ночь, светлый день, добрый человек, вкусный обед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3942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228600">
              <a:lnSpc>
                <a:spcPct val="150000"/>
              </a:lnSpc>
              <a:spcBef>
                <a:spcPts val="1000"/>
              </a:spcBef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Относительные прилагательные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Относительные прилагательные обозначают признак предмета или явления через их отношение к другим предметам или явлениям: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компьютерная программа (т. е. программа для компьютера), песчаная насыпь (насыпь из песка), бронзовый меч (меч из бронзы).  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029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228600" algn="ctr">
              <a:lnSpc>
                <a:spcPct val="150000"/>
              </a:lnSpc>
              <a:spcBef>
                <a:spcPts val="1000"/>
              </a:spcBef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Притяжательные прилагательные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717" y="1269242"/>
            <a:ext cx="11682484" cy="4907721"/>
          </a:xfrm>
        </p:spPr>
        <p:txBody>
          <a:bodyPr>
            <a:no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Притяжательные прилагательные обозначают принадлежность какого-либо предмета определенному лицу или животному: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отцов дом, мамин брат, лисий хвост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Притяжательные прилагательные в именительном падеже имеют нулевое окончание (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отцов-□, мамин-□, медвежий-□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ий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здесь не окончание прилагательного, а суффикс со значением притяжательности. Ср. также: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собач-ий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-□, баран-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ий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-□, лис-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ий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-□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т. п.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645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Формы рода, числа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и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паде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жа прилагательных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6" y="1528549"/>
            <a:ext cx="11094493" cy="513155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несамостоятельны, так как зависят от того, в каком роде, числе и падеже употреблено имя существительное, признак которого обозначен данным прилагательным: </a:t>
            </a:r>
          </a:p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резвый конь, резвого коня, резвые кони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т. д., то есть прилагательные согласуются с существительными (в роде, числе, падеже).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9744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712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СИНТАКСИЧЕСКАЯ РОЛЬ ИМЕН ПРИЛАГАТЕЛЬНЫХ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indent="-457200" algn="just"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Полные прилагательные выступают в предложении как определение (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Вьется узенькая тропка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именная часть составного сказуемого (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Тропинка была узенькая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685800" indent="-457200" algn="just"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Краткие прилагательные, как правило, имеют только функцию сказуемого (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Воздух свеж и морозен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877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Неморфологические способы образования прилагательных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лексико-синтаксический способ (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заблаговременный, сногсшибательный, вышесказанный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др.) </a:t>
            </a:r>
          </a:p>
          <a:p>
            <a:pPr algn="just"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морфолого-синтаксический способ (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изысканные блюда, известный певец, образованный человек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прилагательные перешли из категории причастия).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597670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751</Words>
  <Application>Microsoft Office PowerPoint</Application>
  <PresentationFormat>Vlastní</PresentationFormat>
  <Paragraphs>132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Тема Office</vt:lpstr>
      <vt:lpstr>Лекция 9. Имя прилагательное:  словообразование, формообразование и словоизменение</vt:lpstr>
      <vt:lpstr>ИМЯ ПРИЛАГАТЕЛЬНОЕ </vt:lpstr>
      <vt:lpstr>Качественные прилагательные </vt:lpstr>
      <vt:lpstr>Относительные прилагательные </vt:lpstr>
      <vt:lpstr>Притяжательные прилагательные </vt:lpstr>
      <vt:lpstr>Формы рода, числа и падежа прилагательных</vt:lpstr>
      <vt:lpstr>Snímek 7</vt:lpstr>
      <vt:lpstr>СИНТАКСИЧЕСКАЯ РОЛЬ ИМЕН ПРИЛАГАТЕЛЬНЫХ</vt:lpstr>
      <vt:lpstr>Неморфологические способы образования прилагательных</vt:lpstr>
      <vt:lpstr>Морфологические (морфемные) способы образования прилагательных</vt:lpstr>
      <vt:lpstr>В разряд прилагательных могут переходить другие части речи</vt:lpstr>
      <vt:lpstr>СТЕПЕНИ СРАВНЕНИЯ</vt:lpstr>
      <vt:lpstr>СТЕПЕНИ СРАВНЕНИЯ</vt:lpstr>
      <vt:lpstr>ПОЛНЫЕ И КРАТКИЕ ФОРМЫ ПРИЛАГАТЕЛЬНЫХ  </vt:lpstr>
      <vt:lpstr>ПОЛНАЯ И КРАТКАЯ ФОРМЫ</vt:lpstr>
      <vt:lpstr>КАТЕГОРИЯ РОДА ПРИЛАГАТЕЛЬНОГО</vt:lpstr>
      <vt:lpstr>Категория числа прилагательных</vt:lpstr>
      <vt:lpstr>КАТЕГОРИЯ ПАДЕЖА </vt:lpstr>
      <vt:lpstr>Изменение прилагательных по падежам</vt:lpstr>
      <vt:lpstr>Определите части речи</vt:lpstr>
      <vt:lpstr>СПАСИБО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9. Имя прилагательное:  словообразование, формообразование и словоизменение</dc:title>
  <dc:creator>User</dc:creator>
  <cp:lastModifiedBy>Your User Name</cp:lastModifiedBy>
  <cp:revision>10</cp:revision>
  <dcterms:created xsi:type="dcterms:W3CDTF">2015-10-17T19:38:10Z</dcterms:created>
  <dcterms:modified xsi:type="dcterms:W3CDTF">2015-10-23T15:41:41Z</dcterms:modified>
</cp:coreProperties>
</file>