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C3A8-661D-47F3-B7E5-D637678FD541}" type="datetimeFigureOut">
              <a:rPr lang="cs-CZ" smtClean="0"/>
              <a:t>22.9.2015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0018D-0D71-4AC3-B309-F539068DDC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155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C3A8-661D-47F3-B7E5-D637678FD541}" type="datetimeFigureOut">
              <a:rPr lang="cs-CZ" smtClean="0"/>
              <a:t>22.9.2015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0018D-0D71-4AC3-B309-F539068DDC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850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C3A8-661D-47F3-B7E5-D637678FD541}" type="datetimeFigureOut">
              <a:rPr lang="cs-CZ" smtClean="0"/>
              <a:t>22.9.2015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0018D-0D71-4AC3-B309-F539068DDC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1690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C3A8-661D-47F3-B7E5-D637678FD541}" type="datetimeFigureOut">
              <a:rPr lang="cs-CZ" smtClean="0"/>
              <a:t>22.9.2015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0018D-0D71-4AC3-B309-F539068DDC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9654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C3A8-661D-47F3-B7E5-D637678FD541}" type="datetimeFigureOut">
              <a:rPr lang="cs-CZ" smtClean="0"/>
              <a:t>22.9.2015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0018D-0D71-4AC3-B309-F539068DDC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2020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C3A8-661D-47F3-B7E5-D637678FD541}" type="datetimeFigureOut">
              <a:rPr lang="cs-CZ" smtClean="0"/>
              <a:t>22.9.2015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0018D-0D71-4AC3-B309-F539068DDC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8056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C3A8-661D-47F3-B7E5-D637678FD541}" type="datetimeFigureOut">
              <a:rPr lang="cs-CZ" smtClean="0"/>
              <a:t>22.9.2015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0018D-0D71-4AC3-B309-F539068DDC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6302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C3A8-661D-47F3-B7E5-D637678FD541}" type="datetimeFigureOut">
              <a:rPr lang="cs-CZ" smtClean="0"/>
              <a:t>22.9.2015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0018D-0D71-4AC3-B309-F539068DDC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2141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C3A8-661D-47F3-B7E5-D637678FD541}" type="datetimeFigureOut">
              <a:rPr lang="cs-CZ" smtClean="0"/>
              <a:t>22.9.2015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0018D-0D71-4AC3-B309-F539068DDC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394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C3A8-661D-47F3-B7E5-D637678FD541}" type="datetimeFigureOut">
              <a:rPr lang="cs-CZ" smtClean="0"/>
              <a:t>22.9.2015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0018D-0D71-4AC3-B309-F539068DDC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704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C3A8-661D-47F3-B7E5-D637678FD541}" type="datetimeFigureOut">
              <a:rPr lang="cs-CZ" smtClean="0"/>
              <a:t>22.9.2015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0018D-0D71-4AC3-B309-F539068DDC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528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0C3A8-661D-47F3-B7E5-D637678FD541}" type="datetimeFigureOut">
              <a:rPr lang="cs-CZ" smtClean="0"/>
              <a:t>22.9.2015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0018D-0D71-4AC3-B309-F539068DDC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0630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SZ3BP_ZVZD Základy výchovy ke zdraví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4725144"/>
            <a:ext cx="8208912" cy="1728192"/>
          </a:xfrm>
        </p:spPr>
        <p:txBody>
          <a:bodyPr/>
          <a:lstStyle/>
          <a:p>
            <a:pPr algn="r"/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</a:t>
            </a:r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odzim 2015</a:t>
            </a:r>
          </a:p>
          <a:p>
            <a:pPr algn="r"/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Mgr. Radim Slaný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97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</a:t>
            </a:r>
            <a:r>
              <a:rPr lang="cs-CZ" dirty="0" smtClean="0"/>
              <a:t>terý 13.00-13.45, každý týden</a:t>
            </a:r>
          </a:p>
          <a:p>
            <a:r>
              <a:rPr lang="cs-CZ" dirty="0" smtClean="0"/>
              <a:t>učebna č. 30</a:t>
            </a:r>
          </a:p>
          <a:p>
            <a:r>
              <a:rPr lang="cs-CZ" dirty="0" smtClean="0"/>
              <a:t>přednáška (katalog předmětů 1-0-0)</a:t>
            </a:r>
          </a:p>
          <a:p>
            <a:r>
              <a:rPr lang="cs-CZ" dirty="0" smtClean="0"/>
              <a:t>zápočet</a:t>
            </a:r>
          </a:p>
          <a:p>
            <a:r>
              <a:rPr lang="cs-CZ" dirty="0" smtClean="0"/>
              <a:t>písemný test – obsah testu - stud. materiály v </a:t>
            </a:r>
            <a:r>
              <a:rPr lang="cs-CZ" dirty="0" err="1" smtClean="0"/>
              <a:t>ISu</a:t>
            </a:r>
            <a:r>
              <a:rPr lang="cs-CZ" dirty="0" smtClean="0"/>
              <a:t> nebo co zazní na přednášce</a:t>
            </a:r>
          </a:p>
          <a:p>
            <a:pPr lvl="2"/>
            <a:r>
              <a:rPr lang="cs-CZ" dirty="0" smtClean="0"/>
              <a:t>20 otázek</a:t>
            </a:r>
          </a:p>
          <a:p>
            <a:pPr lvl="2"/>
            <a:r>
              <a:rPr lang="cs-CZ" dirty="0" smtClean="0"/>
              <a:t>70% úspěšnost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821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/>
          <a:lstStyle/>
          <a:p>
            <a:r>
              <a:rPr lang="cs-CZ" dirty="0" smtClean="0"/>
              <a:t>Obsah přednášek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1) zdraví - pojetí a definice </a:t>
            </a:r>
            <a:endParaRPr lang="cs-CZ" dirty="0" smtClean="0"/>
          </a:p>
          <a:p>
            <a:r>
              <a:rPr lang="cs-CZ" dirty="0" smtClean="0"/>
              <a:t>2</a:t>
            </a:r>
            <a:r>
              <a:rPr lang="cs-CZ" dirty="0"/>
              <a:t>) dokumenty: Zdraví 21, RVP ZV (Výchova ke zdraví) </a:t>
            </a:r>
            <a:endParaRPr lang="cs-CZ" dirty="0" smtClean="0"/>
          </a:p>
          <a:p>
            <a:r>
              <a:rPr lang="cs-CZ" dirty="0" smtClean="0"/>
              <a:t>3</a:t>
            </a:r>
            <a:r>
              <a:rPr lang="cs-CZ" dirty="0"/>
              <a:t>) problematika biomedicínská (výživa, pohyb, kouření, reprodukční zdraví</a:t>
            </a:r>
            <a:r>
              <a:rPr lang="cs-CZ" dirty="0" smtClean="0"/>
              <a:t>, první </a:t>
            </a:r>
            <a:r>
              <a:rPr lang="cs-CZ" dirty="0"/>
              <a:t>pomoc...) </a:t>
            </a:r>
            <a:endParaRPr lang="cs-CZ" dirty="0" smtClean="0"/>
          </a:p>
          <a:p>
            <a:r>
              <a:rPr lang="cs-CZ" dirty="0" smtClean="0"/>
              <a:t>4</a:t>
            </a:r>
            <a:r>
              <a:rPr lang="cs-CZ" dirty="0"/>
              <a:t>) problematika psychosociální (zátěžové a krizové situace, nejčastější psychické poruchy, návykové chování a závislost, poruchy příjmu potravy...) </a:t>
            </a:r>
            <a:endParaRPr lang="cs-CZ" dirty="0" smtClean="0"/>
          </a:p>
          <a:p>
            <a:r>
              <a:rPr lang="cs-CZ" dirty="0" smtClean="0"/>
              <a:t>5</a:t>
            </a:r>
            <a:r>
              <a:rPr lang="cs-CZ" dirty="0"/>
              <a:t>) didaktická oblast - Programy podpory zdraví realizované na ZŠ</a:t>
            </a:r>
          </a:p>
        </p:txBody>
      </p:sp>
    </p:spTree>
    <p:extLst>
      <p:ext uri="{BB962C8B-B14F-4D97-AF65-F5344CB8AC3E}">
        <p14:creationId xmlns:p14="http://schemas.microsoft.com/office/powerpoint/2010/main" val="281371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Studijní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katalogu daného předmětu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991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Autofit/>
          </a:bodyPr>
          <a:lstStyle/>
          <a:p>
            <a:r>
              <a:rPr lang="cs-CZ" sz="3600" dirty="0" smtClean="0"/>
              <a:t>Prostor pro Vaše náměty – nejčastější náměty a dotazy budou zařazeny do přednášek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53650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dirty="0" smtClean="0">
                <a:solidFill>
                  <a:srgbClr val="FF0000"/>
                </a:solidFill>
              </a:rPr>
              <a:t>Napište na papírek, co byste chtěli vědět z oblasti zdraví </a:t>
            </a:r>
          </a:p>
          <a:p>
            <a:r>
              <a:rPr lang="cs-CZ" dirty="0" smtClean="0"/>
              <a:t>Co Vás zajímá?</a:t>
            </a:r>
          </a:p>
          <a:p>
            <a:r>
              <a:rPr lang="cs-CZ" dirty="0" smtClean="0"/>
              <a:t>Kde si myslíte, že máte „mezery“?</a:t>
            </a:r>
          </a:p>
          <a:p>
            <a:r>
              <a:rPr lang="cs-CZ" dirty="0" smtClean="0"/>
              <a:t>Co by pro Vás jako pro budoucí učitele mohlo být přínosné?</a:t>
            </a:r>
          </a:p>
          <a:p>
            <a:r>
              <a:rPr lang="cs-CZ" dirty="0" smtClean="0"/>
              <a:t>Jaké oblasti/problematice byste nejraději věnovali pozornost?</a:t>
            </a:r>
          </a:p>
          <a:p>
            <a:pPr marL="3657600" lvl="8" indent="0">
              <a:buNone/>
            </a:pPr>
            <a:r>
              <a:rPr lang="cs-CZ" dirty="0" smtClean="0"/>
              <a:t>	</a:t>
            </a:r>
            <a:r>
              <a:rPr lang="cs-CZ" dirty="0" smtClean="0">
                <a:solidFill>
                  <a:srgbClr val="FF0000"/>
                </a:solidFill>
              </a:rPr>
              <a:t>10min</a:t>
            </a:r>
            <a:r>
              <a:rPr lang="cs-CZ" smtClean="0">
                <a:solidFill>
                  <a:srgbClr val="FF0000"/>
                </a:solidFill>
              </a:rPr>
              <a:t>, děkuji </a:t>
            </a:r>
            <a:r>
              <a:rPr lang="cs-CZ" dirty="0" smtClean="0">
                <a:solidFill>
                  <a:srgbClr val="FF0000"/>
                </a:solidFill>
              </a:rPr>
              <a:t>za odpovědi </a:t>
            </a:r>
            <a:r>
              <a:rPr lang="cs-CZ" dirty="0" smtClean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cs-CZ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19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186</Words>
  <Application>Microsoft Office PowerPoint</Application>
  <PresentationFormat>Předvádění na obrazovce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SZ3BP_ZVZD Základy výchovy ke zdraví</vt:lpstr>
      <vt:lpstr>Obecné informace</vt:lpstr>
      <vt:lpstr>Obsah přednášek</vt:lpstr>
      <vt:lpstr>Studijní literatura</vt:lpstr>
      <vt:lpstr>Prostor pro Vaše náměty – nejčastější náměty a dotazy budou zařazeny do přednášek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SZ3BP_ZVZD Základy výchovy ke zdraví</dc:title>
  <dc:creator>Slany</dc:creator>
  <cp:lastModifiedBy>Slany</cp:lastModifiedBy>
  <cp:revision>3</cp:revision>
  <dcterms:created xsi:type="dcterms:W3CDTF">2015-09-22T06:12:36Z</dcterms:created>
  <dcterms:modified xsi:type="dcterms:W3CDTF">2015-09-22T06:41:47Z</dcterms:modified>
</cp:coreProperties>
</file>