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545" r:id="rId4"/>
    <p:sldId id="262" r:id="rId5"/>
    <p:sldId id="312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67" autoAdjust="0"/>
    <p:restoredTop sz="94660"/>
  </p:normalViewPr>
  <p:slideViewPr>
    <p:cSldViewPr>
      <p:cViewPr varScale="1">
        <p:scale>
          <a:sx n="122" d="100"/>
          <a:sy n="122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4174-6F06-4F68-8BAA-35FDBB3F2101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398D-03CB-43E4-B316-C45496B28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6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71A42D-20FE-44EA-8574-6A1DAEACEB87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553200" y="609600"/>
            <a:ext cx="2054574" cy="5987751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cs-CZ" dirty="0" smtClean="0"/>
              <a:t>Klepnutím lze upravit styl předlohy nadpisů. </a:t>
            </a:r>
            <a:endParaRPr kumimoji="0"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528" y="609600"/>
            <a:ext cx="5760640" cy="5987752"/>
          </a:xfrm>
        </p:spPr>
        <p:txBody>
          <a:bodyPr vert="eaVert"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70512" cy="50405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accent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Autofit/>
          </a:bodyPr>
          <a:lstStyle>
            <a:lvl1pPr algn="l">
              <a:buNone/>
              <a:defRPr sz="35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0837" y="1589567"/>
            <a:ext cx="4100264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471A42D-20FE-44EA-8574-6A1DAEACEB87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395537" y="2242592"/>
            <a:ext cx="4100264" cy="4210744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586537" y="2242592"/>
            <a:ext cx="4100264" cy="421074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395537" y="1556792"/>
            <a:ext cx="4100264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586537" y="1556792"/>
            <a:ext cx="4100264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471A42D-20FE-44EA-8574-6A1DAEACEB87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D471A42D-20FE-44EA-8574-6A1DAEACEB87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95536" y="1556791"/>
            <a:ext cx="1600200" cy="5032713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051720" y="1553357"/>
            <a:ext cx="6711280" cy="5043995"/>
          </a:xfrm>
        </p:spPr>
        <p:txBody>
          <a:bodyPr/>
          <a:lstStyle/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471A42D-20FE-44EA-8574-6A1DAEACEB87}" type="datetimeFigureOut">
              <a:rPr lang="cs-CZ" smtClean="0"/>
              <a:pPr/>
              <a:t>9.10.2015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370512" cy="50405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323528" cy="2046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395536" y="1280160"/>
            <a:ext cx="8784000" cy="2046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323528" cy="21256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59F757-1BD6-4167-98B8-70D1438C161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informace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PhDr. Lenka Gajzlerová, Ph.D.</a:t>
            </a:r>
          </a:p>
          <a:p>
            <a:r>
              <a:rPr lang="cs-CZ" smtClean="0"/>
              <a:t>SZ7BK_SP1P </a:t>
            </a:r>
            <a:r>
              <a:rPr lang="cs-CZ" dirty="0" smtClean="0"/>
              <a:t>Speciální pedagogika 1</a:t>
            </a: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absolvování - 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smtClean="0"/>
              <a:t>doporučení </a:t>
            </a:r>
            <a:r>
              <a:rPr lang="cs-CZ" dirty="0" smtClean="0"/>
              <a:t>– přečíst si knihu se </a:t>
            </a:r>
            <a:r>
              <a:rPr lang="cs-CZ" dirty="0" err="1" smtClean="0"/>
              <a:t>spec</a:t>
            </a:r>
            <a:r>
              <a:rPr lang="cs-CZ" dirty="0" smtClean="0"/>
              <a:t>. </a:t>
            </a:r>
            <a:r>
              <a:rPr lang="cs-CZ" dirty="0" err="1" smtClean="0"/>
              <a:t>ped</a:t>
            </a:r>
            <a:r>
              <a:rPr lang="cs-CZ" dirty="0" smtClean="0"/>
              <a:t>. tématikou, nebo film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forma – on-line testy</a:t>
            </a:r>
          </a:p>
          <a:p>
            <a:r>
              <a:rPr lang="cs-CZ" dirty="0" smtClean="0"/>
              <a:t>termíny – budou v IS</a:t>
            </a:r>
          </a:p>
          <a:p>
            <a:r>
              <a:rPr lang="cs-CZ" dirty="0" smtClean="0"/>
              <a:t>pro absolvování – nutná 70 % správných odpovědí</a:t>
            </a:r>
          </a:p>
          <a:p>
            <a:pPr lvl="1"/>
            <a:r>
              <a:rPr lang="cs-CZ" dirty="0" smtClean="0"/>
              <a:t>36 otázek </a:t>
            </a:r>
            <a:r>
              <a:rPr lang="cs-CZ" dirty="0" smtClean="0">
                <a:sym typeface="Wingdings" pitchFamily="2" charset="2"/>
              </a:rPr>
              <a:t> 25 dobře na E</a:t>
            </a:r>
            <a:endParaRPr lang="cs-CZ" dirty="0" smtClean="0"/>
          </a:p>
          <a:p>
            <a:r>
              <a:rPr lang="cs-CZ" dirty="0" smtClean="0"/>
              <a:t>okruhy – v IS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PhDr. Lenka Gajzlerová, Ph.D.</a:t>
            </a:r>
          </a:p>
          <a:p>
            <a:pPr lvl="1"/>
            <a:r>
              <a:rPr lang="cs-CZ" sz="3600" b="1" dirty="0" err="1" smtClean="0"/>
              <a:t>gajzlerova</a:t>
            </a:r>
            <a:r>
              <a:rPr lang="cs-CZ" sz="3600" b="1" dirty="0" smtClean="0"/>
              <a:t>@</a:t>
            </a:r>
            <a:r>
              <a:rPr lang="cs-CZ" sz="3600" b="1" dirty="0" err="1" smtClean="0"/>
              <a:t>ped.muni.cz</a:t>
            </a:r>
            <a:endParaRPr lang="cs-CZ" sz="3600" b="1" dirty="0" smtClean="0"/>
          </a:p>
          <a:p>
            <a:pPr lvl="1"/>
            <a:r>
              <a:rPr lang="cs-CZ" sz="3600" dirty="0" smtClean="0"/>
              <a:t>konzultační hodiny</a:t>
            </a:r>
          </a:p>
          <a:p>
            <a:pPr lvl="2"/>
            <a:r>
              <a:rPr lang="cs-CZ" sz="3600" b="1" dirty="0" smtClean="0"/>
              <a:t>dle individuální domluvy </a:t>
            </a:r>
            <a:endParaRPr lang="cs-CZ" sz="36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povinná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187206"/>
          </a:xfrm>
        </p:spPr>
        <p:txBody>
          <a:bodyPr anchor="ctr">
            <a:normAutofit fontScale="62500" lnSpcReduction="20000"/>
          </a:bodyPr>
          <a:lstStyle/>
          <a:p>
            <a:r>
              <a:rPr lang="cs-CZ" sz="5100" dirty="0" smtClean="0">
                <a:solidFill>
                  <a:srgbClr val="C00000"/>
                </a:solidFill>
              </a:rPr>
              <a:t>PIPEKOVÁ, J. (</a:t>
            </a:r>
            <a:r>
              <a:rPr lang="cs-CZ" sz="5100" dirty="0" err="1" smtClean="0">
                <a:solidFill>
                  <a:srgbClr val="C00000"/>
                </a:solidFill>
              </a:rPr>
              <a:t>ed</a:t>
            </a:r>
            <a:r>
              <a:rPr lang="cs-CZ" sz="5100" dirty="0" smtClean="0">
                <a:solidFill>
                  <a:srgbClr val="C00000"/>
                </a:solidFill>
              </a:rPr>
              <a:t>.)</a:t>
            </a:r>
            <a:r>
              <a:rPr lang="cs-CZ" sz="5100" i="1" dirty="0" smtClean="0">
                <a:solidFill>
                  <a:srgbClr val="C00000"/>
                </a:solidFill>
              </a:rPr>
              <a:t> </a:t>
            </a:r>
            <a:r>
              <a:rPr lang="cs-CZ" sz="5100" b="1" i="1" dirty="0" smtClean="0">
                <a:solidFill>
                  <a:srgbClr val="C00000"/>
                </a:solidFill>
              </a:rPr>
              <a:t>Kapitoly ze speciální pedagogiky</a:t>
            </a:r>
            <a:r>
              <a:rPr lang="cs-CZ" sz="5100" i="1" dirty="0" smtClean="0">
                <a:solidFill>
                  <a:srgbClr val="C00000"/>
                </a:solidFill>
              </a:rPr>
              <a:t>.</a:t>
            </a:r>
            <a:r>
              <a:rPr lang="cs-CZ" sz="5100" dirty="0" smtClean="0">
                <a:solidFill>
                  <a:srgbClr val="C00000"/>
                </a:solidFill>
              </a:rPr>
              <a:t> </a:t>
            </a:r>
            <a:r>
              <a:rPr lang="cs-CZ" sz="5100" b="1" dirty="0" smtClean="0">
                <a:solidFill>
                  <a:srgbClr val="C00000"/>
                </a:solidFill>
              </a:rPr>
              <a:t>3., rozšířené a přepracované vydání</a:t>
            </a:r>
            <a:r>
              <a:rPr lang="cs-CZ" sz="5100" dirty="0" smtClean="0">
                <a:solidFill>
                  <a:srgbClr val="C00000"/>
                </a:solidFill>
              </a:rPr>
              <a:t>. Brno: Paido, 2010. ISBN 978-80-7315-198-0.</a:t>
            </a:r>
          </a:p>
          <a:p>
            <a:r>
              <a:rPr lang="cs-CZ" b="1" i="1" dirty="0" smtClean="0"/>
              <a:t>Rámcový vzdělávací program pro základní vzdělávání: s přílohou upravující vzdělávání žáků s lehkým mentálním postižením</a:t>
            </a:r>
            <a:r>
              <a:rPr lang="cs-CZ" b="1" dirty="0" smtClean="0"/>
              <a:t>. </a:t>
            </a:r>
            <a:r>
              <a:rPr lang="cs-CZ" dirty="0" err="1" smtClean="0"/>
              <a:t>Edited</a:t>
            </a:r>
            <a:r>
              <a:rPr lang="cs-CZ" dirty="0" smtClean="0"/>
              <a:t> by Jaroslav Jeřábek - Jan Tupý. Praha : Výzkumný ústav pedagogický v Praze, 2005. 126, 92 s. ISBN 8087000021. </a:t>
            </a:r>
          </a:p>
          <a:p>
            <a:r>
              <a:rPr lang="cs-CZ" b="1" dirty="0" smtClean="0"/>
              <a:t>Vyhláška č. 116/2011,</a:t>
            </a:r>
            <a:r>
              <a:rPr lang="cs-CZ" dirty="0" smtClean="0"/>
              <a:t> kterou se mění vyhláška </a:t>
            </a:r>
            <a:r>
              <a:rPr lang="cs-CZ" b="1" dirty="0" smtClean="0"/>
              <a:t>č. 72/2005 Sb</a:t>
            </a:r>
            <a:r>
              <a:rPr lang="cs-CZ" dirty="0" smtClean="0"/>
              <a:t>., o poskytování poradenských služeb ve školách a školských poradenských zařízeních</a:t>
            </a:r>
          </a:p>
          <a:p>
            <a:r>
              <a:rPr lang="cs-CZ" b="1" dirty="0" smtClean="0"/>
              <a:t>Vyhláška č. 147/2011, </a:t>
            </a:r>
            <a:r>
              <a:rPr lang="cs-CZ" dirty="0" smtClean="0"/>
              <a:t>kterou se mění vyhláška </a:t>
            </a:r>
            <a:r>
              <a:rPr lang="cs-CZ" b="1" dirty="0" smtClean="0"/>
              <a:t>č. 73/2005 Sb</a:t>
            </a:r>
            <a:r>
              <a:rPr lang="cs-CZ" dirty="0" smtClean="0"/>
              <a:t>., o vzdělávání dětí, žáků a studentů se speciálními vzdělávacími potřebami a dětí, žáků a studentů mimořádně nadaných</a:t>
            </a:r>
          </a:p>
          <a:p>
            <a:pPr>
              <a:buNone/>
            </a:pPr>
            <a:r>
              <a:rPr lang="cs-CZ" b="1" dirty="0" smtClean="0"/>
              <a:t>Doporučení</a:t>
            </a:r>
          </a:p>
          <a:p>
            <a:r>
              <a:rPr lang="cs-CZ" dirty="0" smtClean="0"/>
              <a:t>Šenkýřová, R. </a:t>
            </a:r>
            <a:r>
              <a:rPr lang="cs-CZ" i="1" dirty="0" smtClean="0"/>
              <a:t>Úvod do základů terminologie pro speciální pedagogy</a:t>
            </a:r>
            <a:r>
              <a:rPr lang="cs-CZ" dirty="0" smtClean="0"/>
              <a:t>. 2. vyd. Brno: MU, 2002. ISBN 80-210-2996-X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2006_pipekova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8363" y="1773238"/>
            <a:ext cx="3216275" cy="4624387"/>
          </a:xfrm>
        </p:spPr>
      </p:pic>
      <p:pic>
        <p:nvPicPr>
          <p:cNvPr id="7" name="Zástupný symbol pro obsah 6" descr="321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667"/>
          <a:stretch>
            <a:fillRect/>
          </a:stretch>
        </p:blipFill>
        <p:spPr>
          <a:xfrm>
            <a:off x="5280025" y="1755775"/>
            <a:ext cx="3036888" cy="462597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377</TotalTime>
  <Words>145</Words>
  <Application>Microsoft Office PowerPoint</Application>
  <PresentationFormat>Předvádění na obrazovce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Wingdings</vt:lpstr>
      <vt:lpstr>Wingdings 2</vt:lpstr>
      <vt:lpstr>Medián</vt:lpstr>
      <vt:lpstr>Úvodní informace</vt:lpstr>
      <vt:lpstr>informace o absolvování - ZKOUŠKA</vt:lpstr>
      <vt:lpstr>Kontakty</vt:lpstr>
      <vt:lpstr>Literatura povinná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Lenka Gajzlerová</dc:creator>
  <cp:lastModifiedBy>Gajzlerova</cp:lastModifiedBy>
  <cp:revision>42</cp:revision>
  <dcterms:created xsi:type="dcterms:W3CDTF">2011-09-19T14:21:35Z</dcterms:created>
  <dcterms:modified xsi:type="dcterms:W3CDTF">2015-10-09T19:17:48Z</dcterms:modified>
</cp:coreProperties>
</file>