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57" r:id="rId4"/>
    <p:sldId id="259" r:id="rId5"/>
    <p:sldId id="260" r:id="rId6"/>
    <p:sldId id="261" r:id="rId7"/>
    <p:sldId id="262" r:id="rId8"/>
    <p:sldId id="270" r:id="rId9"/>
    <p:sldId id="27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A26200FE-0BDE-400E-A0FD-80E62238F01D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est-mbti.hys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odle.com/poll/9dn9w63by8p55am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522998" cy="1470025"/>
          </a:xfrm>
        </p:spPr>
        <p:txBody>
          <a:bodyPr/>
          <a:lstStyle/>
          <a:p>
            <a:r>
              <a:rPr lang="cs-CZ" dirty="0" smtClean="0"/>
              <a:t>ÚVOD DO PSYCHOLOGIE</a:t>
            </a:r>
            <a:br>
              <a:rPr lang="cs-CZ" dirty="0" smtClean="0"/>
            </a:b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potřeby – motivace - emoce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Zuzana Kročáková</a:t>
            </a:r>
          </a:p>
          <a:p>
            <a:r>
              <a:rPr lang="cs-CZ" dirty="0" smtClean="0"/>
              <a:t>podzim-zima 2015</a:t>
            </a:r>
          </a:p>
        </p:txBody>
      </p:sp>
    </p:spTree>
    <p:extLst>
      <p:ext uri="{BB962C8B-B14F-4D97-AF65-F5344CB8AC3E}">
        <p14:creationId xmlns:p14="http://schemas.microsoft.com/office/powerpoint/2010/main" val="19871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924475"/>
          </a:xfrm>
        </p:spPr>
        <p:txBody>
          <a:bodyPr/>
          <a:lstStyle/>
          <a:p>
            <a:pPr algn="ctr"/>
            <a:r>
              <a:rPr lang="cs-CZ" dirty="0" smtClean="0"/>
              <a:t>hierarchie potřeb = </a:t>
            </a:r>
            <a:r>
              <a:rPr lang="cs-CZ" dirty="0" err="1" smtClean="0"/>
              <a:t>Maslovova</a:t>
            </a:r>
            <a:r>
              <a:rPr lang="cs-CZ" dirty="0" smtClean="0"/>
              <a:t> pyramida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985605"/>
            <a:ext cx="5837634" cy="5849310"/>
          </a:xfrm>
        </p:spPr>
      </p:pic>
    </p:spTree>
    <p:extLst>
      <p:ext uri="{BB962C8B-B14F-4D97-AF65-F5344CB8AC3E}">
        <p14:creationId xmlns:p14="http://schemas.microsoft.com/office/powerpoint/2010/main" val="311230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princip fungování</a:t>
            </a:r>
            <a:endParaRPr lang="cs-CZ" sz="4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807361"/>
            <a:ext cx="7920880" cy="4717983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nejdůležitější dole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abych mohl výš, musím mít uspokojené nižší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krátkodobý vliv hodnot a priorit</a:t>
            </a:r>
            <a:endParaRPr lang="cs-CZ" sz="3200" dirty="0"/>
          </a:p>
          <a:p>
            <a:pPr>
              <a:buClr>
                <a:srgbClr val="92D050"/>
              </a:buClr>
            </a:pPr>
            <a:r>
              <a:rPr lang="cs-CZ" sz="3200" dirty="0" smtClean="0"/>
              <a:t>frustrační tolerance</a:t>
            </a:r>
          </a:p>
        </p:txBody>
      </p:sp>
    </p:spTree>
    <p:extLst>
      <p:ext uri="{BB962C8B-B14F-4D97-AF65-F5344CB8AC3E}">
        <p14:creationId xmlns:p14="http://schemas.microsoft.com/office/powerpoint/2010/main" val="516721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400" dirty="0" smtClean="0"/>
              <a:t>neuspokojení potřeb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frustrace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deprivace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reakce na frustraci</a:t>
            </a: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1411768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400" dirty="0" smtClean="0"/>
              <a:t>sociální potřeby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přijetí, ANO, „pohlazení“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blízkých důvěrných vztahů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bezpečí a jistoty </a:t>
            </a:r>
            <a:r>
              <a:rPr lang="cs-CZ" sz="3200" dirty="0" smtClean="0">
                <a:sym typeface="Wingdings"/>
              </a:rPr>
              <a:t></a:t>
            </a:r>
          </a:p>
          <a:p>
            <a:pPr>
              <a:buClr>
                <a:srgbClr val="92D050"/>
              </a:buClr>
            </a:pPr>
            <a:r>
              <a:rPr lang="cs-CZ" sz="3200" dirty="0" smtClean="0">
                <a:sym typeface="Wingdings"/>
              </a:rPr>
              <a:t>respektu a úcty</a:t>
            </a:r>
          </a:p>
          <a:p>
            <a:pPr>
              <a:buClr>
                <a:srgbClr val="92D050"/>
              </a:buClr>
            </a:pPr>
            <a:r>
              <a:rPr lang="cs-CZ" sz="3200" dirty="0" smtClean="0">
                <a:sym typeface="Wingdings"/>
              </a:rPr>
              <a:t>moci a vlivu</a:t>
            </a:r>
          </a:p>
          <a:p>
            <a:pPr>
              <a:buClr>
                <a:srgbClr val="92D050"/>
              </a:buClr>
            </a:pPr>
            <a:r>
              <a:rPr lang="cs-CZ" sz="3200" dirty="0" smtClean="0">
                <a:sym typeface="Wingdings"/>
              </a:rPr>
              <a:t>spoluúčasti, „svědectví“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616952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MOTIVACE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 fontScale="92500"/>
          </a:bodyPr>
          <a:lstStyle/>
          <a:p>
            <a:pPr>
              <a:buClr>
                <a:srgbClr val="92D050"/>
              </a:buClr>
            </a:pPr>
            <a:r>
              <a:rPr lang="cs-CZ" sz="4000" dirty="0" smtClean="0"/>
              <a:t>motiv vs. stimul</a:t>
            </a:r>
          </a:p>
          <a:p>
            <a:pPr marL="0" indent="0" algn="just">
              <a:buNone/>
            </a:pPr>
            <a:r>
              <a:rPr lang="cs-CZ" sz="3200" dirty="0" smtClean="0"/>
              <a:t>„</a:t>
            </a:r>
            <a:r>
              <a:rPr lang="cs-CZ" sz="2800" i="1" dirty="0" smtClean="0"/>
              <a:t>Chceš-li </a:t>
            </a:r>
            <a:r>
              <a:rPr lang="cs-CZ" sz="2800" i="1" dirty="0"/>
              <a:t>postavit loď, nesmíš poslat muže, aby sehnali dřevo a připravovali nástroje, ale nejprve musíš ve svých mužích vzbudit touhu po nekonečných dálkách otevřeného moře</a:t>
            </a:r>
            <a:r>
              <a:rPr lang="cs-CZ" sz="2800" i="1" dirty="0" smtClean="0"/>
              <a:t>.“</a:t>
            </a:r>
            <a:endParaRPr lang="cs-CZ" sz="2800" i="1" dirty="0"/>
          </a:p>
          <a:p>
            <a:pPr marL="0" indent="0" algn="r">
              <a:buNone/>
            </a:pPr>
            <a:r>
              <a:rPr lang="cs-CZ" b="1" dirty="0"/>
              <a:t>Antoine de </a:t>
            </a:r>
            <a:r>
              <a:rPr lang="cs-CZ" b="1" dirty="0" smtClean="0"/>
              <a:t>Saint-Exupéry</a:t>
            </a:r>
            <a:endParaRPr lang="cs-CZ" sz="3200" dirty="0"/>
          </a:p>
          <a:p>
            <a:r>
              <a:rPr lang="cs-CZ" sz="4000" dirty="0" smtClean="0"/>
              <a:t>pozitivní x negativní </a:t>
            </a:r>
            <a:endParaRPr lang="cs-CZ" sz="4000" dirty="0" smtClean="0"/>
          </a:p>
          <a:p>
            <a:pPr lvl="2"/>
            <a:r>
              <a:rPr lang="cs-CZ" sz="3600" dirty="0" smtClean="0"/>
              <a:t>chci x nechci</a:t>
            </a:r>
          </a:p>
          <a:p>
            <a:pPr lvl="2"/>
            <a:r>
              <a:rPr lang="cs-CZ" sz="3600" dirty="0" smtClean="0"/>
              <a:t>odměna x trest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66723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5400" dirty="0" smtClean="0"/>
              <a:t>neopomenutelný vliv</a:t>
            </a:r>
            <a:endParaRPr lang="cs-CZ" sz="5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4000" dirty="0" smtClean="0"/>
              <a:t>hodnoty a postoje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emoce a vztahy</a:t>
            </a:r>
          </a:p>
        </p:txBody>
      </p:sp>
    </p:spTree>
    <p:extLst>
      <p:ext uri="{BB962C8B-B14F-4D97-AF65-F5344CB8AC3E}">
        <p14:creationId xmlns:p14="http://schemas.microsoft.com/office/powerpoint/2010/main" val="2671090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9"/>
            <a:ext cx="8496944" cy="936104"/>
          </a:xfrm>
        </p:spPr>
        <p:txBody>
          <a:bodyPr/>
          <a:lstStyle/>
          <a:p>
            <a:pPr algn="ctr"/>
            <a:r>
              <a:rPr lang="cs-CZ" sz="4800" dirty="0" smtClean="0"/>
              <a:t>Ukončení předmětu</a:t>
            </a:r>
            <a:endParaRPr lang="cs-CZ" sz="4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052736"/>
            <a:ext cx="7920880" cy="5472609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 smtClean="0"/>
              <a:t>Kolokvium formou písemného testu: uzavřené, polootevřené a 1 otevřená otázka z témat obsažených v sylabu.</a:t>
            </a:r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 smtClean="0"/>
              <a:t>Volitelný úkol: Udělejte si osobnostní test MBTI a na jeho základě sepište svou charakteristiku, kterou „podepřete“ příklady vlastního chování či uvažování. </a:t>
            </a:r>
          </a:p>
          <a:p>
            <a:pPr marL="1143000" lvl="1" indent="-742950">
              <a:buClr>
                <a:srgbClr val="92D050"/>
              </a:buClr>
            </a:pPr>
            <a:r>
              <a:rPr lang="cs-CZ" sz="2600" dirty="0" smtClean="0"/>
              <a:t>Test </a:t>
            </a:r>
            <a:r>
              <a:rPr lang="cs-CZ" sz="2600" dirty="0"/>
              <a:t>najdete např.: </a:t>
            </a:r>
            <a:r>
              <a:rPr lang="cs-CZ" sz="2600" dirty="0">
                <a:hlinkClick r:id="rId2"/>
              </a:rPr>
              <a:t>http://test-mbti.hys.cz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smtClean="0"/>
              <a:t> , nebo v knihách Michala </a:t>
            </a:r>
            <a:r>
              <a:rPr lang="cs-CZ" sz="2600" dirty="0" err="1" smtClean="0"/>
              <a:t>Čakrta</a:t>
            </a:r>
            <a:r>
              <a:rPr lang="cs-CZ" sz="2600" dirty="0" smtClean="0"/>
              <a:t> </a:t>
            </a:r>
            <a:r>
              <a:rPr lang="cs-CZ" sz="2400" i="1" dirty="0" smtClean="0"/>
              <a:t>(volte test, který má více než 20 otázek; test v knize má jemnější rozlišování, nevolíte jednu ze dvou možností, ale přidělujete možnostem body, můžete tedy lépe charakterizovat své chování)</a:t>
            </a:r>
          </a:p>
          <a:p>
            <a:pPr marL="1143000" lvl="1" indent="-742950">
              <a:buClr>
                <a:srgbClr val="92D050"/>
              </a:buClr>
            </a:pPr>
            <a:r>
              <a:rPr lang="cs-CZ" sz="2600" dirty="0" smtClean="0"/>
              <a:t>Kdo tento úkol v rozsahu přibližně 1 strany A4 odevzdá nejpozději na posledním semináři, bude mít do kolokviálního testu +1/3 bodů.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311067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kolokvium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5040561"/>
          </a:xfrm>
        </p:spPr>
        <p:txBody>
          <a:bodyPr>
            <a:noAutofit/>
          </a:bodyPr>
          <a:lstStyle/>
          <a:p>
            <a:r>
              <a:rPr lang="cs-CZ" sz="2000" dirty="0" smtClean="0"/>
              <a:t>formou testu, vizte předchozí </a:t>
            </a:r>
            <a:r>
              <a:rPr lang="cs-CZ" sz="2000" dirty="0" err="1" smtClean="0"/>
              <a:t>slide</a:t>
            </a:r>
            <a:endParaRPr lang="cs-CZ" sz="2000" dirty="0" smtClean="0"/>
          </a:p>
          <a:p>
            <a:r>
              <a:rPr lang="cs-CZ" sz="2000" dirty="0" smtClean="0"/>
              <a:t>test bude mít max. 12 bodů, musíte mít 8, abyste uspěli</a:t>
            </a:r>
          </a:p>
          <a:p>
            <a:r>
              <a:rPr lang="cs-CZ" sz="2000" dirty="0" smtClean="0"/>
              <a:t>ti, co odevzdali MBTI test, mají do začátku 4 body</a:t>
            </a:r>
          </a:p>
          <a:p>
            <a:r>
              <a:rPr lang="cs-CZ" sz="2000" dirty="0" smtClean="0"/>
              <a:t>(pravděpodobně) dva termíny, které vyjdou vítězně </a:t>
            </a:r>
            <a:r>
              <a:rPr lang="cs-CZ" sz="2000" dirty="0"/>
              <a:t>z hlasování: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doodle.com/poll/9dn9w63by8p55amb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Otevřete si tento odkaz a označte termíny, které vám vyhovují. 	Nezapomeňte své hlasování uložit tlačítkem dole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další termíny možné v časech zkoušek ze Sociální psychologie, o kterých vás budu předem informovat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87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650</TotalTime>
  <Words>290</Words>
  <Application>Microsoft Office PowerPoint</Application>
  <PresentationFormat>Předvádění na obrazovce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Autumn</vt:lpstr>
      <vt:lpstr>ÚVOD DO PSYCHOLOGIE potřeby – motivace - emoce</vt:lpstr>
      <vt:lpstr>hierarchie potřeb = Maslovova pyramida</vt:lpstr>
      <vt:lpstr>princip fungování</vt:lpstr>
      <vt:lpstr>neuspokojení potřeb</vt:lpstr>
      <vt:lpstr>sociální potřeby</vt:lpstr>
      <vt:lpstr>MOTIVACE</vt:lpstr>
      <vt:lpstr>neopomenutelný vliv</vt:lpstr>
      <vt:lpstr>Ukončení předmětu</vt:lpstr>
      <vt:lpstr>kolokvium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</dc:title>
  <dc:creator>Blake</dc:creator>
  <cp:lastModifiedBy>Blake2</cp:lastModifiedBy>
  <cp:revision>25</cp:revision>
  <dcterms:created xsi:type="dcterms:W3CDTF">2014-10-24T13:02:53Z</dcterms:created>
  <dcterms:modified xsi:type="dcterms:W3CDTF">2015-12-07T17:25:23Z</dcterms:modified>
</cp:coreProperties>
</file>