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78" r:id="rId4"/>
    <p:sldId id="276" r:id="rId5"/>
    <p:sldId id="277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47" autoAdjust="0"/>
    <p:restoredTop sz="94660"/>
  </p:normalViewPr>
  <p:slideViewPr>
    <p:cSldViewPr>
      <p:cViewPr varScale="1">
        <p:scale>
          <a:sx n="68" d="100"/>
          <a:sy n="6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kontakty/mistnost?id=1652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000108"/>
            <a:ext cx="7772400" cy="250033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9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Dětská literatura </a:t>
            </a:r>
            <a:r>
              <a:rPr lang="cs-CZ" sz="490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1 - </a:t>
            </a:r>
            <a:r>
              <a:rPr lang="cs-CZ" sz="49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Rj</a:t>
            </a:r>
            <a:r>
              <a:rPr lang="cs-CZ" sz="49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9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cs-CZ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Pedagogická fakulta</a:t>
            </a:r>
            <a:b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podzim 2015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3643314"/>
            <a:ext cx="7772400" cy="1199704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Rozsah: </a:t>
            </a:r>
            <a:r>
              <a:rPr lang="da-DK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0/0/.3. 4. 1 kr.</a:t>
            </a:r>
            <a:r>
              <a:rPr lang="pl-PL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spcBef>
                <a:spcPts val="0"/>
              </a:spcBef>
            </a:pP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Ukončení: z.</a:t>
            </a:r>
            <a:b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Vyučující: Mgr. </a:t>
            </a:r>
            <a:r>
              <a:rPr lang="cs-CZ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Mgr. Markéta Kropáčková (přednášející)</a:t>
            </a:r>
          </a:p>
          <a:p>
            <a:pPr algn="l">
              <a:spcBef>
                <a:spcPts val="0"/>
              </a:spcBef>
            </a:pP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Rozvrh: </a:t>
            </a:r>
            <a:r>
              <a:rPr lang="pt-B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Pá 13:55–15:35 </a:t>
            </a:r>
            <a:r>
              <a:rPr lang="pt-B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učebna 62</a:t>
            </a: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t-B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2. 10.</a:t>
            </a: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23. 10.</a:t>
            </a: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Zpracování prezentace a handoutu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(5000 znaků). Výstupy se uskuteční na druhé a poslední hodině (23.10.2015). Prezentace by měly být v rozsahu cca 8 minut. Zvolené téma nejprve konzultujte na následující e-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mailové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adrese: 145848@mail.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muni.cz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Cílem prezentace je zaujmout kolegy a dát jim nový, zajímavý pohled na tvorbu daného spisovatele. Výstup může mít podobu výukového materiálu pro žáky (plakáty, nástěnky atd.). Část Vaší prezentace by měla být v ruštině (ideálně ukázka z díla autora).</a:t>
            </a:r>
          </a:p>
          <a:p>
            <a:pPr algn="just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Při zpracování vždy zvažujte český kontext a svou zkušenost a praxi – nakolik je dílo pro děti daného spisovatele známo/vydáváno v ČR, nakolik je autor znám jako spisovatel pro děti apod.</a:t>
            </a:r>
          </a:p>
          <a:p>
            <a:pPr algn="just"/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Ústní kolokvium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(součástí kontrola povinné četby – 3 knihy).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Metody hodnocení</a:t>
            </a:r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rmAutofit fontScale="47500" lnSpcReduction="20000"/>
          </a:bodyPr>
          <a:lstStyle/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Pogorelskij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Чернаякурица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Подземные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жители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P. P.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Jeršov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veršovaná pohádka Koník hrbáček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Pohádky A. S.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Puškina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(pro děti nebo pro dospělé?)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L. N. Tolstoj – pedagogické myšlenky a tvorba pro děti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Čukovskij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jako teoretik a autor dětské literatury (Kniha Od dvou do pěti + pohádky)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M. Gorkij – přínos pro ruskou dětskou literaturu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Maršak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(dramatik, básník, překladatel)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Charms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Majakovskij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Gajdar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(např.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Timur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 jeho parta,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Čuk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Gek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apod.)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Katajev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A. S.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Makarenko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teorie kolektivní výchovy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Paustovskij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Prišvin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</a:t>
            </a:r>
          </a:p>
          <a:p>
            <a:pPr marL="624078" lvl="0" indent="-514350">
              <a:buFont typeface="+mj-lt"/>
              <a:buAutoNum type="arabicPeriod"/>
            </a:pPr>
            <a:endParaRPr lang="cs-CZ" dirty="0" smtClean="0"/>
          </a:p>
          <a:p>
            <a:pPr marL="624078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4572000" y="1428736"/>
            <a:ext cx="4038600" cy="4525963"/>
          </a:xfrm>
        </p:spPr>
        <p:txBody>
          <a:bodyPr>
            <a:normAutofit fontScale="47500" lnSpcReduction="20000"/>
          </a:bodyPr>
          <a:lstStyle/>
          <a:p>
            <a:pPr marL="624078" indent="-514350"/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Agnija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Barto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Michalkov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Nosov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humor v ruské dětské literatuře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Uspenskij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Čeburaška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), poetika tvorby pro děti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Bianki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naučná dětská lit. a literatura o přírodě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Berestov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Jelena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Blaginina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„ženská“ poezie pro děti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Zachoder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autor a překladatel dětské literatury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Tokmakova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Dragunskij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humor v ruské dětské literatuře</a:t>
            </a:r>
          </a:p>
          <a:p>
            <a:pPr marL="624078" indent="-514350"/>
            <a:r>
              <a:rPr lang="pl-PL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G. Oster (Vrednyje sovety)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</a:t>
            </a:r>
          </a:p>
          <a:p>
            <a:pPr marL="624078" indent="-514350"/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Sobakin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Krotov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série hmyzích pohádek (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Червячок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Игнатий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624078" indent="-514350"/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Harry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Potter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 ruské dětské literatuře – napodobeniny a satira (D.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Jemec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Témata prezentací: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1. Nestorův letopis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2. Slovo o pluku Igorově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3. Bylina o Iljovi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Muromcovi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4. A. S.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Puškin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Ruslan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 Ludmila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5. L. N. Tolstoj: 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Новая Азбука (Азбука)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Čukovskij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Муха-цокотуха; Доктор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Айболит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Charms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Иван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Иваныч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Самовар;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Jelizaveta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Bam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Елизавета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Бам)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J. Švarc: 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Дракон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Maršak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Сказка о глупом мышонке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Gajdar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Голубая чашка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Nosov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Neználkovy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příhody (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Приключения Незнайки и его друзей)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Seznam </a:t>
            </a:r>
            <a:r>
              <a:rPr lang="cs-CZ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četby – 3 knihy:</a:t>
            </a:r>
            <a:endParaRPr lang="cs-CZ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1. Periodizace ruské dětské literatury od středověku do počátku 21. stol.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2. Funkce dětské literatury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3. Význam a role folkloru v dětské literatuře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4. Dějiny dětské literatury 1.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pol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19. stol. (A.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Puškin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M.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Lermontov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V.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Odojevskij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P.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Jeršov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V. Gogol)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5. Dějiny dětské literatury 2.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pol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19. stol. (I.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Turgeněv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N.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Někrasov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L. N. Tolstoj, V.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Garshin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V.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Korolenko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A. P. Čechov)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6. Dětská literatura začátku 20. století (M. Gorkij, K.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Balmont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7. Básnická tvorba K.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Čukovského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pro děti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8. Dětská tvorba D.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Charmse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9. Tvorba S.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Maršaka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10. Dětská dobrodružná beletrie v Rusku (V.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Katajev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A.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Rybakov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V.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Kavěrin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A.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Gajdar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11. Autorská pohádka 20. století (E.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Uspenskij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12. Tvorba N.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Nosova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humor v ruské literatuře pro děti (G. Ostěr)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Okruhy </a:t>
            </a:r>
            <a:r>
              <a:rPr lang="cs-CZ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 kolokviu</a:t>
            </a:r>
            <a:r>
              <a:rPr lang="cs-CZ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cs-CZ" sz="28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243</TotalTime>
  <Words>262</Words>
  <Application>Microsoft Office PowerPoint</Application>
  <PresentationFormat>Předvádění na obrazovce (4:3)</PresentationFormat>
  <Paragraphs>65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Shluk</vt:lpstr>
      <vt:lpstr>    Dětská literatura 1 - Rj  Pedagogická fakulta podzim 2015  </vt:lpstr>
      <vt:lpstr>Metody hodnocení</vt:lpstr>
      <vt:lpstr> Témata prezentací: </vt:lpstr>
      <vt:lpstr>Seznam četby – 3 knihy:</vt:lpstr>
      <vt:lpstr> Okruhy ke kolokviu </vt:lpstr>
    </vt:vector>
  </TitlesOfParts>
  <Company>Papilio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Owner</dc:creator>
  <cp:lastModifiedBy>Tomáš</cp:lastModifiedBy>
  <cp:revision>31</cp:revision>
  <dcterms:created xsi:type="dcterms:W3CDTF">2013-10-01T12:34:13Z</dcterms:created>
  <dcterms:modified xsi:type="dcterms:W3CDTF">2015-09-29T07:51:31Z</dcterms:modified>
</cp:coreProperties>
</file>