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8" r:id="rId3"/>
    <p:sldId id="259" r:id="rId4"/>
    <p:sldId id="261" r:id="rId5"/>
    <p:sldId id="265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1CBB646-AA39-4174-91AB-5E6B33BF512A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CBB646-AA39-4174-91AB-5E6B33BF512A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CEBB061-E7D5-4B22-922F-5D2F81340F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928688" y="2786063"/>
            <a:ext cx="7772400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cs-CZ" smtClean="0"/>
              <a:t>Úvod do studia geografie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Katedra geografie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www.</a:t>
            </a:r>
            <a:r>
              <a:rPr lang="cs-CZ" sz="3200" dirty="0" err="1" smtClean="0">
                <a:solidFill>
                  <a:schemeClr val="tx2"/>
                </a:solidFill>
                <a:latin typeface="Arial" charset="0"/>
              </a:rPr>
              <a:t>ped.muni.cz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/</a:t>
            </a:r>
            <a:r>
              <a:rPr lang="cs-CZ" sz="3200" dirty="0" err="1" smtClean="0">
                <a:solidFill>
                  <a:schemeClr val="tx2"/>
                </a:solidFill>
                <a:latin typeface="Arial" charset="0"/>
              </a:rPr>
              <a:t>wgeo</a:t>
            </a:r>
            <a:r>
              <a:rPr lang="cs-CZ" sz="3200" dirty="0" smtClean="0">
                <a:solidFill>
                  <a:schemeClr val="tx2"/>
                </a:solidFill>
                <a:latin typeface="Arial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42910" y="2000240"/>
            <a:ext cx="7707339" cy="2379675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Poříčí 7, 2. patro</a:t>
            </a:r>
          </a:p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Prostor  katedry geografie,</a:t>
            </a:r>
          </a:p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učebny 5 a 5A – domovské učebny</a:t>
            </a:r>
          </a:p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5A – laboratoř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geoinformatiky</a:t>
            </a:r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 s nejmodernějším SW v oblasti geografických informačních systémů</a:t>
            </a:r>
          </a:p>
          <a:p>
            <a:r>
              <a:rPr lang="cs-CZ" sz="2800" dirty="0" smtClean="0">
                <a:solidFill>
                  <a:schemeClr val="tx2">
                    <a:lumMod val="75000"/>
                  </a:schemeClr>
                </a:solidFill>
              </a:rPr>
              <a:t>Terénní pracoviště v </a:t>
            </a:r>
            <a:r>
              <a:rPr lang="cs-CZ" sz="2800" dirty="0" err="1" smtClean="0">
                <a:solidFill>
                  <a:schemeClr val="tx2">
                    <a:lumMod val="75000"/>
                  </a:schemeClr>
                </a:solidFill>
              </a:rPr>
              <a:t>Jedovnicích</a:t>
            </a:r>
            <a:endParaRPr lang="cs-CZ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772400" cy="1362075"/>
          </a:xfrm>
        </p:spPr>
        <p:txBody>
          <a:bodyPr/>
          <a:lstStyle/>
          <a:p>
            <a:r>
              <a:rPr lang="cs-CZ" dirty="0" smtClean="0"/>
              <a:t>umístění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071678"/>
            <a:ext cx="7635901" cy="4572031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Vedoucí katedry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doc. PhDr.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Hana Svatoňová,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Ph.D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Učitelé:</a:t>
            </a:r>
          </a:p>
          <a:p>
            <a:pPr marL="512064" indent="-457200">
              <a:lnSpc>
                <a:spcPct val="90000"/>
              </a:lnSpc>
              <a:buFont typeface="+mj-lt"/>
              <a:buAutoNum type="arabicPeriod"/>
            </a:pP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doc.PhDr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Hana Svatoňová,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Ph.D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2064" indent="-457200">
              <a:lnSpc>
                <a:spcPct val="9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oc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PaedDr. Eduard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Hofmann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CSc.</a:t>
            </a:r>
          </a:p>
          <a:p>
            <a:pPr marL="512064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oc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RNDr. Jaromír Kolejka, CSc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2064" indent="-457200">
              <a:lnSpc>
                <a:spcPct val="9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Mgr. Darina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Mísařová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Ph.D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2064" indent="-457200">
              <a:lnSpc>
                <a:spcPct val="9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Mgr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et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Ing. Libor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Lněnička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Ph.D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2064" indent="-457200">
              <a:lnSpc>
                <a:spcPct val="90000"/>
              </a:lnSpc>
              <a:buFont typeface="+mj-lt"/>
              <a:buAutoNum type="arabicPeriod"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RNDr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  Hana  Svobodová,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Ph.D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1" dirty="0" err="1" smtClean="0">
                <a:solidFill>
                  <a:schemeClr val="tx2">
                    <a:lumMod val="75000"/>
                  </a:schemeClr>
                </a:solidFill>
              </a:rPr>
              <a:t>Doktorandi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: Mgr.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Libor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Trtek</a:t>
            </a: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Sekretářka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:  Kateřina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</a:rPr>
              <a:t>Honigová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358114" cy="714380"/>
          </a:xfrm>
        </p:spPr>
        <p:txBody>
          <a:bodyPr/>
          <a:lstStyle/>
          <a:p>
            <a:r>
              <a:rPr lang="cs-CZ" dirty="0" smtClean="0"/>
              <a:t>Struktura katedry,</a:t>
            </a:r>
            <a:br>
              <a:rPr lang="cs-CZ" dirty="0" smtClean="0"/>
            </a:br>
            <a:r>
              <a:rPr lang="cs-CZ" dirty="0" smtClean="0"/>
              <a:t> personální složení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Formy </a:t>
            </a:r>
            <a:r>
              <a:rPr lang="cs-CZ" dirty="0" smtClean="0"/>
              <a:t>výuky v CŽV studiu</a:t>
            </a:r>
            <a:endParaRPr lang="cs-CZ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Exkurze</a:t>
            </a:r>
            <a:endParaRPr lang="cs-CZ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Praxe</a:t>
            </a:r>
          </a:p>
          <a:p>
            <a:pPr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Konzultace</a:t>
            </a:r>
          </a:p>
          <a:p>
            <a:pPr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Samostudium</a:t>
            </a:r>
          </a:p>
          <a:p>
            <a:pPr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Terénní výuka (terénní praxe, exkurze)</a:t>
            </a:r>
            <a:endParaRPr lang="cs-CZ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E-</a:t>
            </a:r>
            <a:r>
              <a:rPr lang="cs-CZ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learning</a:t>
            </a:r>
            <a:endParaRPr lang="cs-CZ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24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Ukončení předmětu:k, </a:t>
            </a:r>
            <a:r>
              <a:rPr lang="cs-CZ" dirty="0" err="1" smtClean="0"/>
              <a:t>zk</a:t>
            </a:r>
            <a:r>
              <a:rPr lang="cs-CZ" dirty="0" smtClean="0"/>
              <a:t>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kolokvium (rozprava) </a:t>
            </a:r>
          </a:p>
          <a:p>
            <a:pPr lvl="1" eaLnBrk="1" hangingPunct="1"/>
            <a:r>
              <a:rPr lang="cs-CZ" smtClean="0"/>
              <a:t>– splnil, nesplnil  </a:t>
            </a:r>
          </a:p>
          <a:p>
            <a:pPr eaLnBrk="1" hangingPunct="1"/>
            <a:r>
              <a:rPr lang="cs-CZ" smtClean="0"/>
              <a:t>Zkouška,</a:t>
            </a:r>
          </a:p>
          <a:p>
            <a:pPr lvl="1" eaLnBrk="1" hangingPunct="1"/>
            <a:r>
              <a:rPr lang="cs-CZ" smtClean="0"/>
              <a:t> různé formy – písemná, ústní, obojí,  A – F</a:t>
            </a:r>
          </a:p>
          <a:p>
            <a:pPr eaLnBrk="1" hangingPunct="1"/>
            <a:r>
              <a:rPr lang="cs-CZ" smtClean="0"/>
              <a:t>Závěrečná státní zkouška</a:t>
            </a:r>
          </a:p>
          <a:p>
            <a:pPr lvl="1" eaLnBrk="1" hangingPunct="1"/>
            <a:r>
              <a:rPr lang="cs-CZ" smtClean="0"/>
              <a:t>Komise, okruhy, obhajoba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Ukončení předmětu, z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zápočet – za splnění povinností během výukového období daného předmětu (učitel je na počátku semestru sdělí: např. odevzdání prací, referování, docházka, testy s min. počtem bodů apod.),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klasifikace</a:t>
            </a:r>
            <a:r>
              <a:rPr lang="cs-CZ" dirty="0" smtClean="0"/>
              <a:t>: z, n, 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příp. klasifikovaný zápočet  A - F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Komunikace student - učitel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Záleží vždy na domluvě s vyučujícím;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Lze využít i konzultačních hodin mimo  rozvrhovanou výuku;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Lze komunikovat  pomocí e-mailu;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Je třeba sledovat i webové stránky katedry.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Harmonogram studia s komentářem  k  terénní výuce  je </a:t>
            </a:r>
            <a:r>
              <a:rPr lang="cs-CZ" sz="2400" smtClean="0"/>
              <a:t>uveden samostatně.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265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Metro</vt:lpstr>
      <vt:lpstr>Úvod do studia geografie</vt:lpstr>
      <vt:lpstr>Katedra geografie</vt:lpstr>
      <vt:lpstr>umístění</vt:lpstr>
      <vt:lpstr>Struktura katedry,  personální složení </vt:lpstr>
      <vt:lpstr>Formy výuky v CŽV studiu</vt:lpstr>
      <vt:lpstr>Ukončení předmětu:k, zk.</vt:lpstr>
      <vt:lpstr>Ukončení předmětu, z</vt:lpstr>
      <vt:lpstr>Komunikace student - učitel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fakulta</dc:title>
  <dc:creator>Svatonova</dc:creator>
  <cp:lastModifiedBy>EDA</cp:lastModifiedBy>
  <cp:revision>14</cp:revision>
  <dcterms:created xsi:type="dcterms:W3CDTF">2009-09-16T07:54:08Z</dcterms:created>
  <dcterms:modified xsi:type="dcterms:W3CDTF">2015-10-07T08:45:42Z</dcterms:modified>
</cp:coreProperties>
</file>