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2" r:id="rId3"/>
    <p:sldId id="273" r:id="rId4"/>
    <p:sldId id="274" r:id="rId5"/>
    <p:sldId id="262" r:id="rId6"/>
    <p:sldId id="278" r:id="rId7"/>
    <p:sldId id="276" r:id="rId8"/>
    <p:sldId id="291" r:id="rId9"/>
    <p:sldId id="261" r:id="rId10"/>
    <p:sldId id="286" r:id="rId11"/>
    <p:sldId id="258" r:id="rId12"/>
    <p:sldId id="287" r:id="rId13"/>
    <p:sldId id="277" r:id="rId14"/>
    <p:sldId id="257" r:id="rId15"/>
    <p:sldId id="263" r:id="rId16"/>
    <p:sldId id="269" r:id="rId17"/>
    <p:sldId id="260" r:id="rId18"/>
    <p:sldId id="267" r:id="rId19"/>
    <p:sldId id="293" r:id="rId20"/>
    <p:sldId id="294" r:id="rId21"/>
    <p:sldId id="280" r:id="rId22"/>
    <p:sldId id="279" r:id="rId23"/>
    <p:sldId id="268" r:id="rId24"/>
    <p:sldId id="289" r:id="rId25"/>
    <p:sldId id="284" r:id="rId26"/>
    <p:sldId id="292" r:id="rId27"/>
    <p:sldId id="290" r:id="rId28"/>
    <p:sldId id="295" r:id="rId29"/>
    <p:sldId id="297" r:id="rId30"/>
    <p:sldId id="300" r:id="rId31"/>
    <p:sldId id="296" r:id="rId32"/>
    <p:sldId id="301" r:id="rId33"/>
    <p:sldId id="285" r:id="rId34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7306" autoAdjust="0"/>
    <p:restoredTop sz="94717" autoAdjust="0"/>
  </p:normalViewPr>
  <p:slideViewPr>
    <p:cSldViewPr>
      <p:cViewPr varScale="1">
        <p:scale>
          <a:sx n="103" d="100"/>
          <a:sy n="103" d="100"/>
        </p:scale>
        <p:origin x="-522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5471A-2010-40D0-BF0B-6C9C204E67CD}" type="datetimeFigureOut">
              <a:rPr lang="cs-CZ" smtClean="0"/>
              <a:pPr/>
              <a:t>11.10.2016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8A42C-3FAD-41F6-A9F8-865432FE2EBC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5471A-2010-40D0-BF0B-6C9C204E67CD}" type="datetimeFigureOut">
              <a:rPr lang="cs-CZ" smtClean="0"/>
              <a:pPr/>
              <a:t>11.10.2016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8A42C-3FAD-41F6-A9F8-865432FE2EBC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5471A-2010-40D0-BF0B-6C9C204E67CD}" type="datetimeFigureOut">
              <a:rPr lang="cs-CZ" smtClean="0"/>
              <a:pPr/>
              <a:t>11.10.2016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8A42C-3FAD-41F6-A9F8-865432FE2EBC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5471A-2010-40D0-BF0B-6C9C204E67CD}" type="datetimeFigureOut">
              <a:rPr lang="cs-CZ" smtClean="0"/>
              <a:pPr/>
              <a:t>11.10.2016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8A42C-3FAD-41F6-A9F8-865432FE2EBC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5471A-2010-40D0-BF0B-6C9C204E67CD}" type="datetimeFigureOut">
              <a:rPr lang="cs-CZ" smtClean="0"/>
              <a:pPr/>
              <a:t>11.10.2016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8A42C-3FAD-41F6-A9F8-865432FE2EBC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5471A-2010-40D0-BF0B-6C9C204E67CD}" type="datetimeFigureOut">
              <a:rPr lang="cs-CZ" smtClean="0"/>
              <a:pPr/>
              <a:t>11.10.2016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8A42C-3FAD-41F6-A9F8-865432FE2EBC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5471A-2010-40D0-BF0B-6C9C204E67CD}" type="datetimeFigureOut">
              <a:rPr lang="cs-CZ" smtClean="0"/>
              <a:pPr/>
              <a:t>11.10.2016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8A42C-3FAD-41F6-A9F8-865432FE2EBC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5471A-2010-40D0-BF0B-6C9C204E67CD}" type="datetimeFigureOut">
              <a:rPr lang="cs-CZ" smtClean="0"/>
              <a:pPr/>
              <a:t>11.10.2016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8A42C-3FAD-41F6-A9F8-865432FE2EBC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5471A-2010-40D0-BF0B-6C9C204E67CD}" type="datetimeFigureOut">
              <a:rPr lang="cs-CZ" smtClean="0"/>
              <a:pPr/>
              <a:t>11.10.2016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8A42C-3FAD-41F6-A9F8-865432FE2EBC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5471A-2010-40D0-BF0B-6C9C204E67CD}" type="datetimeFigureOut">
              <a:rPr lang="cs-CZ" smtClean="0"/>
              <a:pPr/>
              <a:t>11.10.2016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8A42C-3FAD-41F6-A9F8-865432FE2EBC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5471A-2010-40D0-BF0B-6C9C204E67CD}" type="datetimeFigureOut">
              <a:rPr lang="cs-CZ" smtClean="0"/>
              <a:pPr/>
              <a:t>11.10.2016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8A42C-3FAD-41F6-A9F8-865432FE2EBC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05471A-2010-40D0-BF0B-6C9C204E67CD}" type="datetimeFigureOut">
              <a:rPr lang="cs-CZ" smtClean="0"/>
              <a:pPr/>
              <a:t>11.10.2016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68A42C-3FAD-41F6-A9F8-865432FE2EBC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857224" y="0"/>
            <a:ext cx="7772400" cy="1470025"/>
          </a:xfrm>
        </p:spPr>
        <p:txBody>
          <a:bodyPr>
            <a:normAutofit/>
          </a:bodyPr>
          <a:lstStyle/>
          <a:p>
            <a:r>
              <a:rPr lang="cs-CZ" sz="6000" b="1" dirty="0" smtClean="0">
                <a:solidFill>
                  <a:schemeClr val="bg1"/>
                </a:solidFill>
              </a:rPr>
              <a:t>Optické klamy</a:t>
            </a:r>
            <a:endParaRPr lang="cs-CZ" sz="6000" b="1" dirty="0">
              <a:solidFill>
                <a:schemeClr val="bg1"/>
              </a:solidFill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TextovéPole 4"/>
          <p:cNvSpPr txBox="1"/>
          <p:nvPr/>
        </p:nvSpPr>
        <p:spPr>
          <a:xfrm>
            <a:off x="2285984" y="1214422"/>
            <a:ext cx="47863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>
                <a:solidFill>
                  <a:schemeClr val="bg1"/>
                </a:solidFill>
              </a:rPr>
              <a:t>Ivana </a:t>
            </a:r>
            <a:r>
              <a:rPr lang="cs-CZ" dirty="0" err="1" smtClean="0">
                <a:solidFill>
                  <a:schemeClr val="bg1"/>
                </a:solidFill>
              </a:rPr>
              <a:t>Zogatová</a:t>
            </a:r>
            <a:r>
              <a:rPr lang="cs-CZ" dirty="0" smtClean="0">
                <a:solidFill>
                  <a:schemeClr val="bg1"/>
                </a:solidFill>
              </a:rPr>
              <a:t>, Kateřina Hvězdová, Petra Janková</a:t>
            </a:r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7" name="Picture 2" descr="C:\Users\aaa\Desktop\plna-lahev-okridlencu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4414" y="1714488"/>
            <a:ext cx="6643734" cy="47376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27650" name="Picture 2" descr="C:\Users\aaa\Desktop\opticke-iluze28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786" y="1643050"/>
            <a:ext cx="7620000" cy="3390900"/>
          </a:xfrm>
          <a:prstGeom prst="rect">
            <a:avLst/>
          </a:prstGeom>
          <a:noFill/>
        </p:spPr>
      </p:pic>
      <p:sp>
        <p:nvSpPr>
          <p:cNvPr id="5" name="TextovéPole 4"/>
          <p:cNvSpPr txBox="1"/>
          <p:nvPr/>
        </p:nvSpPr>
        <p:spPr>
          <a:xfrm>
            <a:off x="3929058" y="6286520"/>
            <a:ext cx="17145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>
                <a:solidFill>
                  <a:schemeClr val="bg1"/>
                </a:solidFill>
              </a:rPr>
              <a:t>http://virality.cz</a:t>
            </a:r>
            <a:endParaRPr lang="cs-CZ" sz="1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050" name="Picture 2" descr="C:\Users\aaa\Desktop\d39590f8af_102405521_o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00" y="1142984"/>
            <a:ext cx="7190552" cy="4318853"/>
          </a:xfrm>
          <a:prstGeom prst="rect">
            <a:avLst/>
          </a:prstGeom>
          <a:noFill/>
        </p:spPr>
      </p:pic>
      <p:sp>
        <p:nvSpPr>
          <p:cNvPr id="5" name="TextovéPole 4"/>
          <p:cNvSpPr txBox="1"/>
          <p:nvPr/>
        </p:nvSpPr>
        <p:spPr>
          <a:xfrm>
            <a:off x="1000100" y="5572140"/>
            <a:ext cx="67866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>
                <a:solidFill>
                  <a:schemeClr val="bg1"/>
                </a:solidFill>
              </a:rPr>
              <a:t>http://ceskytarot.blog.cz</a:t>
            </a:r>
            <a:endParaRPr lang="cs-CZ" sz="1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8674" name="Picture 2" descr="C:\Users\aaa\Desktop\opticke-iluze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00232" y="285728"/>
            <a:ext cx="5619750" cy="6134100"/>
          </a:xfrm>
          <a:prstGeom prst="rect">
            <a:avLst/>
          </a:prstGeom>
          <a:noFill/>
        </p:spPr>
      </p:pic>
      <p:sp>
        <p:nvSpPr>
          <p:cNvPr id="5" name="TextovéPole 4"/>
          <p:cNvSpPr txBox="1"/>
          <p:nvPr/>
        </p:nvSpPr>
        <p:spPr>
          <a:xfrm>
            <a:off x="2000232" y="6550223"/>
            <a:ext cx="31432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>
                <a:solidFill>
                  <a:schemeClr val="bg1"/>
                </a:solidFill>
              </a:rPr>
              <a:t>http://virality.cz</a:t>
            </a:r>
            <a:endParaRPr lang="cs-CZ" sz="1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9458" name="Picture 2" descr="C:\Users\aaa\Desktop\stejně dlouhé přímk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14480" y="1928802"/>
            <a:ext cx="5803914" cy="3246827"/>
          </a:xfrm>
          <a:prstGeom prst="rect">
            <a:avLst/>
          </a:prstGeom>
          <a:noFill/>
        </p:spPr>
      </p:pic>
      <p:sp>
        <p:nvSpPr>
          <p:cNvPr id="5" name="TextovéPole 4"/>
          <p:cNvSpPr txBox="1"/>
          <p:nvPr/>
        </p:nvSpPr>
        <p:spPr>
          <a:xfrm>
            <a:off x="1571604" y="5643579"/>
            <a:ext cx="65722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>
                <a:solidFill>
                  <a:schemeClr val="bg1"/>
                </a:solidFill>
              </a:rPr>
              <a:t>http://hadanky-a-hlavolamy.webnode.cz</a:t>
            </a:r>
            <a:endParaRPr lang="cs-CZ" sz="1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7" name="Picture 3" descr="C:\Users\aaa\Desktop\opticke-iluze1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70088" y="1735138"/>
            <a:ext cx="5715000" cy="3514725"/>
          </a:xfrm>
          <a:prstGeom prst="rect">
            <a:avLst/>
          </a:prstGeom>
          <a:noFill/>
        </p:spPr>
      </p:pic>
      <p:pic>
        <p:nvPicPr>
          <p:cNvPr id="1028" name="Picture 4" descr="C:\Users\aaa\Desktop\opticke-iluze1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00232" y="7143776"/>
            <a:ext cx="5715000" cy="3514725"/>
          </a:xfrm>
          <a:prstGeom prst="rect">
            <a:avLst/>
          </a:prstGeom>
          <a:noFill/>
        </p:spPr>
      </p:pic>
      <p:sp>
        <p:nvSpPr>
          <p:cNvPr id="8" name="TextovéPole 7"/>
          <p:cNvSpPr txBox="1"/>
          <p:nvPr/>
        </p:nvSpPr>
        <p:spPr>
          <a:xfrm>
            <a:off x="1928794" y="5286388"/>
            <a:ext cx="32147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>
                <a:solidFill>
                  <a:schemeClr val="bg1"/>
                </a:solidFill>
              </a:rPr>
              <a:t>http://virality.cz</a:t>
            </a:r>
            <a:endParaRPr lang="cs-CZ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03886E-6 L 0.00017 -0.7869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170" name="Picture 2" descr="C:\Users\aaa\Desktop\přečti barv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08" y="1357298"/>
            <a:ext cx="5041906" cy="4627349"/>
          </a:xfrm>
          <a:prstGeom prst="rect">
            <a:avLst/>
          </a:prstGeom>
          <a:noFill/>
        </p:spPr>
      </p:pic>
      <p:sp>
        <p:nvSpPr>
          <p:cNvPr id="5" name="TextovéPole 4"/>
          <p:cNvSpPr txBox="1"/>
          <p:nvPr/>
        </p:nvSpPr>
        <p:spPr>
          <a:xfrm>
            <a:off x="2143108" y="6072206"/>
            <a:ext cx="60722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>
                <a:solidFill>
                  <a:schemeClr val="bg1"/>
                </a:solidFill>
              </a:rPr>
              <a:t>http://hadanky-a-hlavolamy.webnode.cz</a:t>
            </a:r>
            <a:endParaRPr lang="cs-CZ" sz="1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3315" name="Picture 3" descr="C:\Users\aaa\Desktop\opticke-iluze18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4414" y="2143116"/>
            <a:ext cx="6750271" cy="2436820"/>
          </a:xfrm>
          <a:prstGeom prst="rect">
            <a:avLst/>
          </a:prstGeom>
          <a:noFill/>
        </p:spPr>
      </p:pic>
      <p:sp>
        <p:nvSpPr>
          <p:cNvPr id="6" name="TextovéPole 5"/>
          <p:cNvSpPr txBox="1"/>
          <p:nvPr/>
        </p:nvSpPr>
        <p:spPr>
          <a:xfrm>
            <a:off x="1214414" y="4929198"/>
            <a:ext cx="31432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>
                <a:solidFill>
                  <a:schemeClr val="bg1"/>
                </a:solidFill>
              </a:rPr>
              <a:t>http://virality.cz</a:t>
            </a:r>
            <a:endParaRPr lang="cs-CZ" sz="1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098" name="Picture 2" descr="C:\Users\aaa\Desktop\klam obličeje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1538" y="1500174"/>
            <a:ext cx="7278690" cy="4094263"/>
          </a:xfrm>
          <a:prstGeom prst="rect">
            <a:avLst/>
          </a:prstGeom>
          <a:noFill/>
        </p:spPr>
      </p:pic>
      <p:sp>
        <p:nvSpPr>
          <p:cNvPr id="5" name="TextovéPole 4"/>
          <p:cNvSpPr txBox="1"/>
          <p:nvPr/>
        </p:nvSpPr>
        <p:spPr>
          <a:xfrm>
            <a:off x="1071538" y="5429264"/>
            <a:ext cx="57864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>
                <a:solidFill>
                  <a:schemeClr val="bg1"/>
                </a:solidFill>
              </a:rPr>
              <a:t>http://hadanky-a-hlavolamy.webnode.cz</a:t>
            </a:r>
            <a:endParaRPr lang="cs-CZ" sz="1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1266" name="Picture 2" descr="C:\Users\aaa\Desktop\opticky klam barva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8609" y="285728"/>
            <a:ext cx="8191557" cy="6143668"/>
          </a:xfrm>
          <a:prstGeom prst="rect">
            <a:avLst/>
          </a:prstGeom>
          <a:noFill/>
        </p:spPr>
      </p:pic>
      <p:sp>
        <p:nvSpPr>
          <p:cNvPr id="5" name="TextovéPole 4"/>
          <p:cNvSpPr txBox="1"/>
          <p:nvPr/>
        </p:nvSpPr>
        <p:spPr>
          <a:xfrm>
            <a:off x="500034" y="6488668"/>
            <a:ext cx="56436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>
                <a:solidFill>
                  <a:schemeClr val="bg1"/>
                </a:solidFill>
              </a:rPr>
              <a:t>http://hadanky-a-hlavolamy.webnode.cz</a:t>
            </a:r>
            <a:endParaRPr lang="cs-CZ" sz="1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4818" name="Picture 2" descr="C:\Users\aaa\Desktop\opticke-iluze1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785794"/>
            <a:ext cx="8042829" cy="5375291"/>
          </a:xfrm>
          <a:prstGeom prst="rect">
            <a:avLst/>
          </a:prstGeom>
          <a:noFill/>
        </p:spPr>
      </p:pic>
      <p:sp>
        <p:nvSpPr>
          <p:cNvPr id="5" name="TextovéPole 4"/>
          <p:cNvSpPr txBox="1"/>
          <p:nvPr/>
        </p:nvSpPr>
        <p:spPr>
          <a:xfrm>
            <a:off x="571472" y="6286520"/>
            <a:ext cx="31432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>
                <a:solidFill>
                  <a:schemeClr val="bg1"/>
                </a:solidFill>
              </a:rPr>
              <a:t>http://virality.cz</a:t>
            </a:r>
            <a:endParaRPr lang="cs-CZ" sz="1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4339" name="Picture 3" descr="C:\Users\aaa\Desktop\opticke-iluze2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2030" y="571480"/>
            <a:ext cx="7729060" cy="5646144"/>
          </a:xfrm>
          <a:prstGeom prst="rect">
            <a:avLst/>
          </a:prstGeom>
          <a:noFill/>
        </p:spPr>
      </p:pic>
      <p:sp>
        <p:nvSpPr>
          <p:cNvPr id="6" name="TextovéPole 5"/>
          <p:cNvSpPr txBox="1"/>
          <p:nvPr/>
        </p:nvSpPr>
        <p:spPr>
          <a:xfrm>
            <a:off x="714348" y="6286520"/>
            <a:ext cx="59293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>
                <a:solidFill>
                  <a:schemeClr val="bg1"/>
                </a:solidFill>
              </a:rPr>
              <a:t>http://virality.cz</a:t>
            </a:r>
            <a:endParaRPr lang="cs-CZ" sz="1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5842" name="Picture 2" descr="C:\Users\aaa\Desktop\opticke-iluze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417888"/>
            <a:ext cx="7899454" cy="5463789"/>
          </a:xfrm>
          <a:prstGeom prst="rect">
            <a:avLst/>
          </a:prstGeom>
          <a:noFill/>
        </p:spPr>
      </p:pic>
      <p:sp>
        <p:nvSpPr>
          <p:cNvPr id="7" name="TextovéPole 6"/>
          <p:cNvSpPr txBox="1"/>
          <p:nvPr/>
        </p:nvSpPr>
        <p:spPr>
          <a:xfrm>
            <a:off x="428596" y="6286520"/>
            <a:ext cx="31432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>
                <a:solidFill>
                  <a:schemeClr val="bg1"/>
                </a:solidFill>
              </a:rPr>
              <a:t>http://virality.cz</a:t>
            </a:r>
            <a:endParaRPr lang="cs-CZ" sz="1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2531" name="Picture 3" descr="C:\Users\aaa\Desktop\nekonecne-schodist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28794" y="357166"/>
            <a:ext cx="5486395" cy="6170134"/>
          </a:xfrm>
          <a:prstGeom prst="rect">
            <a:avLst/>
          </a:prstGeom>
          <a:noFill/>
        </p:spPr>
      </p:pic>
      <p:sp>
        <p:nvSpPr>
          <p:cNvPr id="6" name="TextovéPole 5"/>
          <p:cNvSpPr txBox="1"/>
          <p:nvPr/>
        </p:nvSpPr>
        <p:spPr>
          <a:xfrm>
            <a:off x="1928794" y="6550223"/>
            <a:ext cx="42148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>
                <a:solidFill>
                  <a:schemeClr val="bg1"/>
                </a:solidFill>
              </a:rPr>
              <a:t>http://chi.cz</a:t>
            </a:r>
            <a:endParaRPr lang="cs-CZ" sz="1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1506" name="Picture 2" descr="C:\Users\aaa\Desktop\wwyw6w-15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1643050"/>
            <a:ext cx="8243091" cy="4116400"/>
          </a:xfrm>
          <a:prstGeom prst="rect">
            <a:avLst/>
          </a:prstGeom>
          <a:noFill/>
        </p:spPr>
      </p:pic>
      <p:sp>
        <p:nvSpPr>
          <p:cNvPr id="5" name="TextovéPole 4"/>
          <p:cNvSpPr txBox="1"/>
          <p:nvPr/>
        </p:nvSpPr>
        <p:spPr>
          <a:xfrm>
            <a:off x="500034" y="5786454"/>
            <a:ext cx="32147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>
                <a:solidFill>
                  <a:schemeClr val="bg1"/>
                </a:solidFill>
              </a:rPr>
              <a:t>http://www.</a:t>
            </a:r>
            <a:r>
              <a:rPr lang="cs-CZ" sz="1400" dirty="0" err="1" smtClean="0">
                <a:solidFill>
                  <a:schemeClr val="bg1"/>
                </a:solidFill>
              </a:rPr>
              <a:t>matfyz.cz</a:t>
            </a:r>
            <a:endParaRPr lang="cs-CZ" sz="1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2291" name="Picture 3" descr="C:\Users\aaa\Desktop\opticke-iluze29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71670" y="1928802"/>
            <a:ext cx="5015455" cy="2817823"/>
          </a:xfrm>
          <a:prstGeom prst="rect">
            <a:avLst/>
          </a:prstGeom>
          <a:noFill/>
        </p:spPr>
      </p:pic>
      <p:sp>
        <p:nvSpPr>
          <p:cNvPr id="6" name="TextovéPole 5"/>
          <p:cNvSpPr txBox="1"/>
          <p:nvPr/>
        </p:nvSpPr>
        <p:spPr>
          <a:xfrm>
            <a:off x="2071670" y="4857760"/>
            <a:ext cx="31432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>
                <a:solidFill>
                  <a:schemeClr val="bg1"/>
                </a:solidFill>
              </a:rPr>
              <a:t>http://virality.cz</a:t>
            </a:r>
            <a:endParaRPr lang="cs-CZ" sz="1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0722" name="Picture 2" descr="C:\Users\aaa\Desktop\opticke-iluze31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28" y="1785926"/>
            <a:ext cx="6357982" cy="3595150"/>
          </a:xfrm>
          <a:prstGeom prst="rect">
            <a:avLst/>
          </a:prstGeom>
          <a:noFill/>
        </p:spPr>
      </p:pic>
      <p:sp>
        <p:nvSpPr>
          <p:cNvPr id="5" name="TextovéPole 4"/>
          <p:cNvSpPr txBox="1"/>
          <p:nvPr/>
        </p:nvSpPr>
        <p:spPr>
          <a:xfrm>
            <a:off x="1428728" y="5500702"/>
            <a:ext cx="31432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>
                <a:solidFill>
                  <a:schemeClr val="bg1"/>
                </a:solidFill>
              </a:rPr>
              <a:t>http://virality.cz</a:t>
            </a:r>
            <a:endParaRPr lang="cs-CZ" sz="1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6626" name="Picture 2" descr="C:\Users\aaa\Desktop\3d_malby_na_silnice_a_chodniky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0166" y="857232"/>
            <a:ext cx="6350000" cy="5397500"/>
          </a:xfrm>
          <a:prstGeom prst="rect">
            <a:avLst/>
          </a:prstGeom>
          <a:noFill/>
        </p:spPr>
      </p:pic>
      <p:sp>
        <p:nvSpPr>
          <p:cNvPr id="5" name="TextovéPole 4"/>
          <p:cNvSpPr txBox="1"/>
          <p:nvPr/>
        </p:nvSpPr>
        <p:spPr>
          <a:xfrm>
            <a:off x="1500166" y="6286520"/>
            <a:ext cx="7143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>
                <a:solidFill>
                  <a:schemeClr val="bg1"/>
                </a:solidFill>
              </a:rPr>
              <a:t>http://www.</a:t>
            </a:r>
            <a:r>
              <a:rPr lang="cs-CZ" sz="1400" dirty="0" err="1" smtClean="0">
                <a:solidFill>
                  <a:schemeClr val="bg1"/>
                </a:solidFill>
              </a:rPr>
              <a:t>justgraphic.cz</a:t>
            </a:r>
            <a:endParaRPr lang="cs-CZ" sz="1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3794" name="Picture 2" descr="C:\Users\aaa\Desktop\dobrzrakoniluzeoptickklamyvyetenzraku_4f32c609dc562_ful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852" y="1214422"/>
            <a:ext cx="6712049" cy="4475914"/>
          </a:xfrm>
          <a:prstGeom prst="rect">
            <a:avLst/>
          </a:prstGeom>
          <a:noFill/>
        </p:spPr>
      </p:pic>
      <p:sp>
        <p:nvSpPr>
          <p:cNvPr id="5" name="TextovéPole 4"/>
          <p:cNvSpPr txBox="1"/>
          <p:nvPr/>
        </p:nvSpPr>
        <p:spPr>
          <a:xfrm>
            <a:off x="1285852" y="5715016"/>
            <a:ext cx="40005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>
                <a:solidFill>
                  <a:schemeClr val="bg1"/>
                </a:solidFill>
              </a:rPr>
              <a:t>http://www.</a:t>
            </a:r>
            <a:r>
              <a:rPr lang="cs-CZ" sz="1400" dirty="0" err="1" smtClean="0">
                <a:solidFill>
                  <a:schemeClr val="bg1"/>
                </a:solidFill>
              </a:rPr>
              <a:t>hryprodivky.cz</a:t>
            </a:r>
            <a:endParaRPr lang="cs-CZ" sz="1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31746" name="Picture 2" descr="C:\Users\aaa\Desktop\opticke-iluze3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214290"/>
            <a:ext cx="8286808" cy="6215107"/>
          </a:xfrm>
          <a:prstGeom prst="rect">
            <a:avLst/>
          </a:prstGeom>
          <a:noFill/>
        </p:spPr>
      </p:pic>
      <p:sp>
        <p:nvSpPr>
          <p:cNvPr id="5" name="TextovéPole 4"/>
          <p:cNvSpPr txBox="1"/>
          <p:nvPr/>
        </p:nvSpPr>
        <p:spPr>
          <a:xfrm>
            <a:off x="428596" y="6429396"/>
            <a:ext cx="31432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>
                <a:solidFill>
                  <a:schemeClr val="bg1"/>
                </a:solidFill>
              </a:rPr>
              <a:t>http://virality.cz</a:t>
            </a:r>
            <a:endParaRPr lang="cs-CZ" sz="1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6866" name="Picture 2" descr="C:\Users\aaa\Desktop\opticke-iluze17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57356" y="1714488"/>
            <a:ext cx="5214974" cy="4227729"/>
          </a:xfrm>
          <a:prstGeom prst="rect">
            <a:avLst/>
          </a:prstGeom>
          <a:noFill/>
        </p:spPr>
      </p:pic>
      <p:sp>
        <p:nvSpPr>
          <p:cNvPr id="6" name="TextovéPole 5"/>
          <p:cNvSpPr txBox="1"/>
          <p:nvPr/>
        </p:nvSpPr>
        <p:spPr>
          <a:xfrm>
            <a:off x="1857356" y="6000768"/>
            <a:ext cx="31432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>
                <a:solidFill>
                  <a:schemeClr val="bg1"/>
                </a:solidFill>
              </a:rPr>
              <a:t>http://virality.cz</a:t>
            </a:r>
            <a:endParaRPr lang="cs-CZ" sz="1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8914" name="Picture 2" descr="C:\Users\aaa\Desktop\dvouhlava-ziraf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57290" y="1214422"/>
            <a:ext cx="6474825" cy="48434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5362" name="Picture 2" descr="C:\Users\aaa\Desktop\536050_3231588748507_2121483694_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57290" y="0"/>
            <a:ext cx="6429420" cy="6429420"/>
          </a:xfrm>
          <a:prstGeom prst="rect">
            <a:avLst/>
          </a:prstGeom>
          <a:noFill/>
        </p:spPr>
      </p:pic>
      <p:sp>
        <p:nvSpPr>
          <p:cNvPr id="5" name="TextovéPole 4"/>
          <p:cNvSpPr txBox="1"/>
          <p:nvPr/>
        </p:nvSpPr>
        <p:spPr>
          <a:xfrm>
            <a:off x="1357290" y="6429396"/>
            <a:ext cx="21431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>
                <a:solidFill>
                  <a:schemeClr val="bg1"/>
                </a:solidFill>
              </a:rPr>
              <a:t>http://www.moji-</a:t>
            </a:r>
            <a:r>
              <a:rPr lang="cs-CZ" sz="1400" dirty="0" err="1" smtClean="0">
                <a:solidFill>
                  <a:schemeClr val="bg1"/>
                </a:solidFill>
              </a:rPr>
              <a:t>andele.cz</a:t>
            </a:r>
            <a:endParaRPr lang="cs-CZ" sz="1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1986" name="Picture 2" descr="C:\Users\aaa\Desktop\ryb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714356"/>
            <a:ext cx="8572500" cy="5715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37890" name="Picture 2" descr="C:\Users\aaa\Desktop\ptaci-housenk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14480" y="2071678"/>
            <a:ext cx="5750371" cy="377368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3010" name="Picture 2" descr="C:\Users\aaa\Desktop\letecka-show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24" y="857232"/>
            <a:ext cx="7527829" cy="500062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bg1"/>
                </a:solidFill>
              </a:rPr>
              <a:t>Zdroje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401080" cy="4829196"/>
          </a:xfrm>
        </p:spPr>
        <p:txBody>
          <a:bodyPr>
            <a:normAutofit fontScale="47500" lnSpcReduction="20000"/>
          </a:bodyPr>
          <a:lstStyle/>
          <a:p>
            <a:r>
              <a:rPr lang="cs-CZ" sz="3800" dirty="0" smtClean="0">
                <a:solidFill>
                  <a:schemeClr val="bg1"/>
                </a:solidFill>
              </a:rPr>
              <a:t>http://virality.cz/opticke-klamy/</a:t>
            </a:r>
          </a:p>
          <a:p>
            <a:r>
              <a:rPr lang="cs-CZ" sz="3800" dirty="0" smtClean="0">
                <a:solidFill>
                  <a:schemeClr val="bg1"/>
                </a:solidFill>
              </a:rPr>
              <a:t>http://www.moji-</a:t>
            </a:r>
            <a:r>
              <a:rPr lang="cs-CZ" sz="3800" dirty="0" err="1" smtClean="0">
                <a:solidFill>
                  <a:schemeClr val="bg1"/>
                </a:solidFill>
              </a:rPr>
              <a:t>andele.cz</a:t>
            </a:r>
            <a:r>
              <a:rPr lang="cs-CZ" sz="3800" dirty="0" smtClean="0">
                <a:solidFill>
                  <a:schemeClr val="bg1"/>
                </a:solidFill>
              </a:rPr>
              <a:t>/</a:t>
            </a:r>
            <a:r>
              <a:rPr lang="cs-CZ" sz="3800" dirty="0" err="1" smtClean="0">
                <a:solidFill>
                  <a:schemeClr val="bg1"/>
                </a:solidFill>
              </a:rPr>
              <a:t>wp</a:t>
            </a:r>
            <a:r>
              <a:rPr lang="cs-CZ" sz="3800" dirty="0" smtClean="0">
                <a:solidFill>
                  <a:schemeClr val="bg1"/>
                </a:solidFill>
              </a:rPr>
              <a:t>-</a:t>
            </a:r>
            <a:r>
              <a:rPr lang="cs-CZ" sz="3800" dirty="0" err="1" smtClean="0">
                <a:solidFill>
                  <a:schemeClr val="bg1"/>
                </a:solidFill>
              </a:rPr>
              <a:t>content</a:t>
            </a:r>
            <a:r>
              <a:rPr lang="cs-CZ" sz="3800" dirty="0" smtClean="0">
                <a:solidFill>
                  <a:schemeClr val="bg1"/>
                </a:solidFill>
              </a:rPr>
              <a:t>/</a:t>
            </a:r>
            <a:r>
              <a:rPr lang="cs-CZ" sz="3800" dirty="0" err="1" smtClean="0">
                <a:solidFill>
                  <a:schemeClr val="bg1"/>
                </a:solidFill>
              </a:rPr>
              <a:t>gallery</a:t>
            </a:r>
            <a:r>
              <a:rPr lang="cs-CZ" sz="3800" dirty="0" smtClean="0">
                <a:solidFill>
                  <a:schemeClr val="bg1"/>
                </a:solidFill>
              </a:rPr>
              <a:t>/</a:t>
            </a:r>
            <a:r>
              <a:rPr lang="cs-CZ" sz="3800" dirty="0" err="1" smtClean="0">
                <a:solidFill>
                  <a:schemeClr val="bg1"/>
                </a:solidFill>
              </a:rPr>
              <a:t>zajimave</a:t>
            </a:r>
            <a:r>
              <a:rPr lang="cs-CZ" sz="3800" dirty="0" smtClean="0">
                <a:solidFill>
                  <a:schemeClr val="bg1"/>
                </a:solidFill>
              </a:rPr>
              <a:t>-</a:t>
            </a:r>
            <a:r>
              <a:rPr lang="cs-CZ" sz="3800" dirty="0" err="1" smtClean="0">
                <a:solidFill>
                  <a:schemeClr val="bg1"/>
                </a:solidFill>
              </a:rPr>
              <a:t>obrazky</a:t>
            </a:r>
            <a:r>
              <a:rPr lang="cs-CZ" sz="3800" dirty="0" smtClean="0">
                <a:solidFill>
                  <a:schemeClr val="bg1"/>
                </a:solidFill>
              </a:rPr>
              <a:t>-a-klamy/536050_3231588748507_2121483694_</a:t>
            </a:r>
            <a:r>
              <a:rPr lang="cs-CZ" sz="3800" dirty="0" err="1" smtClean="0">
                <a:solidFill>
                  <a:schemeClr val="bg1"/>
                </a:solidFill>
              </a:rPr>
              <a:t>n.jpg</a:t>
            </a:r>
            <a:endParaRPr lang="cs-CZ" sz="3800" dirty="0" smtClean="0">
              <a:solidFill>
                <a:schemeClr val="bg1"/>
              </a:solidFill>
            </a:endParaRPr>
          </a:p>
          <a:p>
            <a:r>
              <a:rPr lang="cs-CZ" sz="3800" dirty="0" smtClean="0">
                <a:solidFill>
                  <a:schemeClr val="bg1"/>
                </a:solidFill>
              </a:rPr>
              <a:t>https://www.cz-milka.net/opticke-klamy/pohyb/</a:t>
            </a:r>
          </a:p>
          <a:p>
            <a:r>
              <a:rPr lang="cs-CZ" sz="3800" dirty="0" smtClean="0">
                <a:solidFill>
                  <a:schemeClr val="bg1"/>
                </a:solidFill>
              </a:rPr>
              <a:t>http://hadanky-a-hlavolamy.webnode.cz/products/opticky-klam-tanecnice/</a:t>
            </a:r>
          </a:p>
          <a:p>
            <a:r>
              <a:rPr lang="cs-CZ" sz="3800" dirty="0" smtClean="0">
                <a:solidFill>
                  <a:schemeClr val="bg1"/>
                </a:solidFill>
              </a:rPr>
              <a:t>http://ceskytarot.blog.cz/1601/opticky-klam-najdes-pandu</a:t>
            </a:r>
          </a:p>
          <a:p>
            <a:r>
              <a:rPr lang="cs-CZ" sz="3800" dirty="0" smtClean="0">
                <a:solidFill>
                  <a:schemeClr val="bg1"/>
                </a:solidFill>
              </a:rPr>
              <a:t>http://hadanky-a-hlavolamy.webnode.cz/products/opticky-klam-stejne-dlouhe-primky/</a:t>
            </a:r>
          </a:p>
          <a:p>
            <a:r>
              <a:rPr lang="cs-CZ" sz="3800" dirty="0" smtClean="0">
                <a:solidFill>
                  <a:schemeClr val="bg1"/>
                </a:solidFill>
              </a:rPr>
              <a:t>http://hadanky-a-hlavolamy.webnode.cz/products/opticky-klam-precti-barvy/</a:t>
            </a:r>
          </a:p>
          <a:p>
            <a:r>
              <a:rPr lang="cs-CZ" sz="3800" dirty="0" smtClean="0">
                <a:solidFill>
                  <a:schemeClr val="bg1"/>
                </a:solidFill>
              </a:rPr>
              <a:t>http://hadanky-a-hlavolamy.webnode.cz/products/opticky-klam-obliceje/</a:t>
            </a:r>
          </a:p>
          <a:p>
            <a:r>
              <a:rPr lang="cs-CZ" sz="3800" dirty="0" smtClean="0">
                <a:solidFill>
                  <a:schemeClr val="bg1"/>
                </a:solidFill>
              </a:rPr>
              <a:t>http://hadanky-a-hlavolamy.webnode.cz/products/opticky-klam-barevna-fotografie/</a:t>
            </a:r>
          </a:p>
          <a:p>
            <a:r>
              <a:rPr lang="cs-CZ" sz="3800" dirty="0" smtClean="0">
                <a:solidFill>
                  <a:schemeClr val="bg1"/>
                </a:solidFill>
              </a:rPr>
              <a:t>http://chi.cz/opticke-klamy/nekonecne-schodiste</a:t>
            </a:r>
          </a:p>
          <a:p>
            <a:r>
              <a:rPr lang="cs-CZ" sz="3800" dirty="0" smtClean="0">
                <a:solidFill>
                  <a:schemeClr val="bg1"/>
                </a:solidFill>
              </a:rPr>
              <a:t>http://www.</a:t>
            </a:r>
            <a:r>
              <a:rPr lang="cs-CZ" sz="3800" dirty="0" err="1" smtClean="0">
                <a:solidFill>
                  <a:schemeClr val="bg1"/>
                </a:solidFill>
              </a:rPr>
              <a:t>matfyz.cz</a:t>
            </a:r>
            <a:r>
              <a:rPr lang="cs-CZ" sz="3800" dirty="0" smtClean="0">
                <a:solidFill>
                  <a:schemeClr val="bg1"/>
                </a:solidFill>
              </a:rPr>
              <a:t>/</a:t>
            </a:r>
            <a:r>
              <a:rPr lang="cs-CZ" sz="3800" dirty="0" err="1" smtClean="0">
                <a:solidFill>
                  <a:schemeClr val="bg1"/>
                </a:solidFill>
              </a:rPr>
              <a:t>clanky</a:t>
            </a:r>
            <a:r>
              <a:rPr lang="cs-CZ" sz="3800" dirty="0" smtClean="0">
                <a:solidFill>
                  <a:schemeClr val="bg1"/>
                </a:solidFill>
              </a:rPr>
              <a:t>/419-</a:t>
            </a:r>
            <a:r>
              <a:rPr lang="cs-CZ" sz="3800" dirty="0" err="1" smtClean="0">
                <a:solidFill>
                  <a:schemeClr val="bg1"/>
                </a:solidFill>
              </a:rPr>
              <a:t>opticke</a:t>
            </a:r>
            <a:r>
              <a:rPr lang="cs-CZ" sz="3800" dirty="0" smtClean="0">
                <a:solidFill>
                  <a:schemeClr val="bg1"/>
                </a:solidFill>
              </a:rPr>
              <a:t>-klamy-1</a:t>
            </a:r>
          </a:p>
          <a:p>
            <a:r>
              <a:rPr lang="cs-CZ" sz="3800" dirty="0" smtClean="0">
                <a:solidFill>
                  <a:schemeClr val="bg1"/>
                </a:solidFill>
              </a:rPr>
              <a:t>http://www.</a:t>
            </a:r>
            <a:r>
              <a:rPr lang="cs-CZ" sz="3800" dirty="0" err="1" smtClean="0">
                <a:solidFill>
                  <a:schemeClr val="bg1"/>
                </a:solidFill>
              </a:rPr>
              <a:t>justgraphic.cz</a:t>
            </a:r>
            <a:r>
              <a:rPr lang="cs-CZ" sz="3800" dirty="0" smtClean="0">
                <a:solidFill>
                  <a:schemeClr val="bg1"/>
                </a:solidFill>
              </a:rPr>
              <a:t>/c36-3d-malby-na-silnice-a-</a:t>
            </a:r>
            <a:r>
              <a:rPr lang="cs-CZ" sz="3800" dirty="0" err="1" smtClean="0">
                <a:solidFill>
                  <a:schemeClr val="bg1"/>
                </a:solidFill>
              </a:rPr>
              <a:t>chodniky.html</a:t>
            </a:r>
            <a:endParaRPr lang="cs-CZ" sz="3800" dirty="0" smtClean="0">
              <a:solidFill>
                <a:schemeClr val="bg1"/>
              </a:solidFill>
            </a:endParaRPr>
          </a:p>
          <a:p>
            <a:r>
              <a:rPr lang="cs-CZ" sz="3800" dirty="0" smtClean="0">
                <a:solidFill>
                  <a:schemeClr val="bg1"/>
                </a:solidFill>
              </a:rPr>
              <a:t>http://www.</a:t>
            </a:r>
            <a:r>
              <a:rPr lang="cs-CZ" sz="3800" dirty="0" err="1" smtClean="0">
                <a:solidFill>
                  <a:schemeClr val="bg1"/>
                </a:solidFill>
              </a:rPr>
              <a:t>hryprodivky.cz</a:t>
            </a:r>
            <a:r>
              <a:rPr lang="cs-CZ" sz="3800" dirty="0" smtClean="0">
                <a:solidFill>
                  <a:schemeClr val="bg1"/>
                </a:solidFill>
              </a:rPr>
              <a:t>/blog/</a:t>
            </a:r>
            <a:r>
              <a:rPr lang="cs-CZ" sz="3800" dirty="0" err="1" smtClean="0">
                <a:solidFill>
                  <a:schemeClr val="bg1"/>
                </a:solidFill>
              </a:rPr>
              <a:t>casak</a:t>
            </a:r>
            <a:r>
              <a:rPr lang="cs-CZ" sz="3800" dirty="0" smtClean="0">
                <a:solidFill>
                  <a:schemeClr val="bg1"/>
                </a:solidFill>
              </a:rPr>
              <a:t>-pro-</a:t>
            </a:r>
            <a:r>
              <a:rPr lang="cs-CZ" sz="3800" dirty="0" err="1" smtClean="0">
                <a:solidFill>
                  <a:schemeClr val="bg1"/>
                </a:solidFill>
              </a:rPr>
              <a:t>divky</a:t>
            </a:r>
            <a:r>
              <a:rPr lang="cs-CZ" sz="3800" dirty="0" smtClean="0">
                <a:solidFill>
                  <a:schemeClr val="bg1"/>
                </a:solidFill>
              </a:rPr>
              <a:t>-a/</a:t>
            </a:r>
            <a:r>
              <a:rPr lang="cs-CZ" sz="3800" dirty="0" err="1" smtClean="0">
                <a:solidFill>
                  <a:schemeClr val="bg1"/>
                </a:solidFill>
              </a:rPr>
              <a:t>opticke</a:t>
            </a:r>
            <a:r>
              <a:rPr lang="cs-CZ" sz="3800" dirty="0" smtClean="0">
                <a:solidFill>
                  <a:schemeClr val="bg1"/>
                </a:solidFill>
              </a:rPr>
              <a:t>-klamy-3d-</a:t>
            </a:r>
            <a:r>
              <a:rPr lang="cs-CZ" sz="3800" dirty="0" err="1" smtClean="0">
                <a:solidFill>
                  <a:schemeClr val="bg1"/>
                </a:solidFill>
              </a:rPr>
              <a:t>street</a:t>
            </a:r>
            <a:endParaRPr lang="cs-CZ" sz="3800" dirty="0" smtClean="0">
              <a:solidFill>
                <a:schemeClr val="bg1"/>
              </a:solidFill>
            </a:endParaRPr>
          </a:p>
          <a:p>
            <a:r>
              <a:rPr lang="cs-CZ" sz="3800" dirty="0" smtClean="0">
                <a:solidFill>
                  <a:schemeClr val="bg1"/>
                </a:solidFill>
              </a:rPr>
              <a:t>http://optickeklamy.cz/zvireci-klamy</a:t>
            </a:r>
          </a:p>
          <a:p>
            <a:endParaRPr lang="cs-CZ" dirty="0" smtClean="0">
              <a:solidFill>
                <a:schemeClr val="bg1"/>
              </a:solidFill>
            </a:endParaRPr>
          </a:p>
          <a:p>
            <a:endParaRPr lang="cs-CZ" dirty="0" smtClean="0">
              <a:solidFill>
                <a:schemeClr val="bg1"/>
              </a:solidFill>
            </a:endParaRPr>
          </a:p>
          <a:p>
            <a:endParaRPr lang="cs-CZ" dirty="0" smtClean="0">
              <a:solidFill>
                <a:schemeClr val="bg1"/>
              </a:solidFill>
            </a:endParaRPr>
          </a:p>
          <a:p>
            <a:endParaRPr lang="cs-CZ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6386" name="Picture 2" descr="C:\Users\aaa\Desktop\5cz6C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214290"/>
            <a:ext cx="8134339" cy="6100754"/>
          </a:xfrm>
          <a:prstGeom prst="rect">
            <a:avLst/>
          </a:prstGeom>
          <a:noFill/>
        </p:spPr>
      </p:pic>
      <p:sp>
        <p:nvSpPr>
          <p:cNvPr id="5" name="TextovéPole 4"/>
          <p:cNvSpPr txBox="1"/>
          <p:nvPr/>
        </p:nvSpPr>
        <p:spPr>
          <a:xfrm>
            <a:off x="571472" y="6550223"/>
            <a:ext cx="39290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/>
              <a:t>http://virality.cz</a:t>
            </a:r>
            <a:endParaRPr lang="cs-CZ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TextovéPole 4"/>
          <p:cNvSpPr txBox="1"/>
          <p:nvPr/>
        </p:nvSpPr>
        <p:spPr>
          <a:xfrm>
            <a:off x="571472" y="6286520"/>
            <a:ext cx="57150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>
                <a:solidFill>
                  <a:schemeClr val="bg1"/>
                </a:solidFill>
              </a:rPr>
              <a:t>https://www.cz-milka.net</a:t>
            </a:r>
            <a:endParaRPr lang="cs-CZ" sz="1400" dirty="0">
              <a:solidFill>
                <a:schemeClr val="bg1"/>
              </a:solidFill>
            </a:endParaRPr>
          </a:p>
        </p:txBody>
      </p:sp>
      <p:pic>
        <p:nvPicPr>
          <p:cNvPr id="6147" name="Picture 3" descr="C:\Users\aaa\Desktop\2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214290"/>
            <a:ext cx="8001056" cy="600079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0482" name="Picture 2" descr="C:\Users\aaa\Desktop\černé tečky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43042" y="428604"/>
            <a:ext cx="5734078" cy="5734078"/>
          </a:xfrm>
          <a:prstGeom prst="rect">
            <a:avLst/>
          </a:prstGeom>
          <a:noFill/>
        </p:spPr>
      </p:pic>
      <p:sp>
        <p:nvSpPr>
          <p:cNvPr id="5" name="TextovéPole 4"/>
          <p:cNvSpPr txBox="1"/>
          <p:nvPr/>
        </p:nvSpPr>
        <p:spPr>
          <a:xfrm>
            <a:off x="1643042" y="6286520"/>
            <a:ext cx="48577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>
                <a:solidFill>
                  <a:schemeClr val="bg1"/>
                </a:solidFill>
              </a:rPr>
              <a:t>http://virality.cz</a:t>
            </a:r>
            <a:endParaRPr lang="cs-CZ" sz="1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8434" name="Picture 2" descr="C:\Users\aaa\Desktop\optický klam kruhy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85918" y="1142984"/>
            <a:ext cx="4988344" cy="4500594"/>
          </a:xfrm>
          <a:prstGeom prst="rect">
            <a:avLst/>
          </a:prstGeom>
          <a:noFill/>
        </p:spPr>
      </p:pic>
      <p:sp>
        <p:nvSpPr>
          <p:cNvPr id="5" name="TextovéPole 4"/>
          <p:cNvSpPr txBox="1"/>
          <p:nvPr/>
        </p:nvSpPr>
        <p:spPr>
          <a:xfrm>
            <a:off x="1785918" y="5715016"/>
            <a:ext cx="42862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>
                <a:solidFill>
                  <a:schemeClr val="bg1"/>
                </a:solidFill>
              </a:rPr>
              <a:t>http://virality.cz</a:t>
            </a:r>
            <a:endParaRPr lang="cs-CZ" sz="1400" dirty="0">
              <a:solidFill>
                <a:schemeClr val="bg1"/>
              </a:solidFill>
            </a:endParaRPr>
          </a:p>
        </p:txBody>
      </p:sp>
      <p:pic>
        <p:nvPicPr>
          <p:cNvPr id="18435" name="Picture 3" descr="C:\Users\aaa\Desktop\opticke-iluze3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00166" y="7286652"/>
            <a:ext cx="5715000" cy="51530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60861E-6 L -0.00017 -0.9375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2770" name="Picture 2" descr="C:\Users\aaa\Desktop\opticke-iluze8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52600" y="466724"/>
            <a:ext cx="6034110" cy="6034110"/>
          </a:xfrm>
          <a:prstGeom prst="rect">
            <a:avLst/>
          </a:prstGeom>
          <a:noFill/>
        </p:spPr>
      </p:pic>
      <p:sp>
        <p:nvSpPr>
          <p:cNvPr id="5" name="TextovéPole 4"/>
          <p:cNvSpPr txBox="1"/>
          <p:nvPr/>
        </p:nvSpPr>
        <p:spPr>
          <a:xfrm>
            <a:off x="714348" y="6550223"/>
            <a:ext cx="31432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>
                <a:solidFill>
                  <a:schemeClr val="bg1"/>
                </a:solidFill>
              </a:rPr>
              <a:t>http://virality.cz</a:t>
            </a:r>
            <a:endParaRPr lang="cs-CZ" sz="1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123" name="Picture 3" descr="C:\Users\aaa\Desktop\tanečnice (2)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86116" y="1643050"/>
            <a:ext cx="2857500" cy="3810000"/>
          </a:xfrm>
          <a:prstGeom prst="rect">
            <a:avLst/>
          </a:prstGeom>
          <a:noFill/>
        </p:spPr>
      </p:pic>
      <p:sp>
        <p:nvSpPr>
          <p:cNvPr id="6" name="TextovéPole 5"/>
          <p:cNvSpPr txBox="1"/>
          <p:nvPr/>
        </p:nvSpPr>
        <p:spPr>
          <a:xfrm>
            <a:off x="3071802" y="6215082"/>
            <a:ext cx="32147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>
                <a:solidFill>
                  <a:schemeClr val="bg1"/>
                </a:solidFill>
              </a:rPr>
              <a:t>http://hadanky-a-hlavolamy.webnode.cz</a:t>
            </a:r>
            <a:endParaRPr lang="cs-CZ" sz="1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253</TotalTime>
  <Words>141</Words>
  <Application>Microsoft Office PowerPoint</Application>
  <PresentationFormat>Předvádění na obrazovce (4:3)</PresentationFormat>
  <Paragraphs>46</Paragraphs>
  <Slides>33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33</vt:i4>
      </vt:variant>
    </vt:vector>
  </HeadingPairs>
  <TitlesOfParts>
    <vt:vector size="34" baseType="lpstr">
      <vt:lpstr>Motiv sady Office</vt:lpstr>
      <vt:lpstr>Optické klamy</vt:lpstr>
      <vt:lpstr>Snímek 2</vt:lpstr>
      <vt:lpstr>Snímek 3</vt:lpstr>
      <vt:lpstr>Snímek 4</vt:lpstr>
      <vt:lpstr>Snímek 5</vt:lpstr>
      <vt:lpstr>Snímek 6</vt:lpstr>
      <vt:lpstr>Snímek 7</vt:lpstr>
      <vt:lpstr>Snímek 8</vt:lpstr>
      <vt:lpstr>Snímek 9</vt:lpstr>
      <vt:lpstr>Snímek 10</vt:lpstr>
      <vt:lpstr>Snímek 11</vt:lpstr>
      <vt:lpstr>Snímek 12</vt:lpstr>
      <vt:lpstr>Snímek 13</vt:lpstr>
      <vt:lpstr>Snímek 14</vt:lpstr>
      <vt:lpstr>Snímek 15</vt:lpstr>
      <vt:lpstr>Snímek 16</vt:lpstr>
      <vt:lpstr>Snímek 17</vt:lpstr>
      <vt:lpstr>Snímek 18</vt:lpstr>
      <vt:lpstr>Snímek 19</vt:lpstr>
      <vt:lpstr>Snímek 20</vt:lpstr>
      <vt:lpstr>Snímek 21</vt:lpstr>
      <vt:lpstr>Snímek 22</vt:lpstr>
      <vt:lpstr>Snímek 23</vt:lpstr>
      <vt:lpstr>Snímek 24</vt:lpstr>
      <vt:lpstr>Snímek 25</vt:lpstr>
      <vt:lpstr>Snímek 26</vt:lpstr>
      <vt:lpstr>Snímek 27</vt:lpstr>
      <vt:lpstr>Snímek 28</vt:lpstr>
      <vt:lpstr>Snímek 29</vt:lpstr>
      <vt:lpstr>Snímek 30</vt:lpstr>
      <vt:lpstr>Snímek 31</vt:lpstr>
      <vt:lpstr>Snímek 32</vt:lpstr>
      <vt:lpstr>Zdroje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Optické klamy</dc:title>
  <dc:creator>aaa</dc:creator>
  <cp:lastModifiedBy>aaa</cp:lastModifiedBy>
  <cp:revision>24</cp:revision>
  <dcterms:created xsi:type="dcterms:W3CDTF">2016-10-09T12:01:26Z</dcterms:created>
  <dcterms:modified xsi:type="dcterms:W3CDTF">2016-10-11T19:31:19Z</dcterms:modified>
</cp:coreProperties>
</file>