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00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48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85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05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00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66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24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0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2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29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7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F442F-4F4D-4206-BFF9-648262BBD914}" type="datetimeFigureOut">
              <a:rPr lang="cs-CZ" smtClean="0"/>
              <a:t>21. 11. 2016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45C22-80D3-4D22-ABE2-6A1EC985EC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41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jazyků</a:t>
            </a:r>
            <a:endParaRPr lang="cs-CZ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sociologická</a:t>
            </a:r>
          </a:p>
          <a:p>
            <a:pPr marL="0" indent="0">
              <a:buNone/>
            </a:pPr>
            <a:r>
              <a:rPr lang="cs-CZ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44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typologická</a:t>
            </a:r>
          </a:p>
          <a:p>
            <a:pPr marL="0" indent="0">
              <a:buNone/>
            </a:pPr>
            <a:r>
              <a:rPr lang="cs-CZ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areálová</a:t>
            </a:r>
          </a:p>
          <a:p>
            <a:pPr marL="0" indent="0">
              <a:buNone/>
            </a:pPr>
            <a:r>
              <a:rPr lang="cs-CZ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44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genetická/genealogická</a:t>
            </a:r>
            <a:endParaRPr lang="cs-CZ" sz="44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9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</a:rPr>
              <a:t>Sociologická klasifikace jazyků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jazyky světové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angličtina, čínština, ruština, hindština, španělština, 	portugalština, arabština, indonézština, francouzština, 	němčina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oficiální jazyky státních a autonomních celků 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(1-60 milionů mluvčích)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malé jazyky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(méně než 1 milion mluvčích)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54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Areálová klasifikace jazyků</a:t>
            </a:r>
            <a:endParaRPr lang="cs-CZ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Přední Asie, severní Afrika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Přední a zadní Indie, Indonésie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Východní Asie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Austrálie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Amerika</a:t>
            </a:r>
            <a:endParaRPr lang="cs-CZ" sz="36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0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Typologická klasifikace jazyků</a:t>
            </a:r>
            <a:endParaRPr lang="cs-CZ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struktury – různá kritéria:</a:t>
            </a:r>
          </a:p>
          <a:p>
            <a:pPr marL="0" indent="0">
              <a:buNone/>
            </a:pP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Samohlásky – souhlásky: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jazyky vokalické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(francouzština, korejština, 	tamilština	…)</a:t>
            </a: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konsonantické</a:t>
            </a: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(ruština)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stupně stmelení částí slova (např. základu a koncovek)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1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Typologická klasifikace jazyků</a:t>
            </a:r>
            <a:endParaRPr lang="cs-CZ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struktury – různá kritéria:</a:t>
            </a:r>
          </a:p>
          <a:p>
            <a:pPr marL="0" indent="0">
              <a:buNone/>
            </a:pP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stupně stmelení částí slova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(např. základu a koncovek)</a:t>
            </a: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fúzující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slovanské jazyky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aglutinující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volné spojení</a:t>
            </a: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izolující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žádné spojení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Typologická klasifikace jazyků</a:t>
            </a:r>
            <a:endParaRPr lang="cs-CZ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výskytu afixů a jejich typů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(předpon, přípon, koncovek)</a:t>
            </a: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amorfní jazyky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neužívají předpony, přípony a 						koncovky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jazyky výhradně s příponami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jazyky převážně s příponami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jazyky převážně s předponami nebo „</a:t>
            </a:r>
            <a:r>
              <a:rPr lang="cs-CZ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vponami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	(</a:t>
            </a:r>
            <a:r>
              <a:rPr lang="cs-CZ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interfixy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2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Typologická klasifikace jazyků</a:t>
            </a:r>
            <a:endParaRPr lang="cs-CZ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36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syntaktické struktury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syntetické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slovanské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analytické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např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angličtina</a:t>
            </a:r>
            <a:endParaRPr lang="cs-CZ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polysyntetické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eskymácké jazyky</a:t>
            </a:r>
            <a:endParaRPr lang="cs-CZ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2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Genealogická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podle </a:t>
            </a:r>
            <a:r>
              <a:rPr lang="cs-CZ" dirty="0" smtClean="0"/>
              <a:t>původu, podle jazykových rodin a větví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10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78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Klasifikace jazyků</vt:lpstr>
      <vt:lpstr>Sociologická klasifikace jazyků</vt:lpstr>
      <vt:lpstr>Areálová klasifikace jazyků</vt:lpstr>
      <vt:lpstr>Typologická klasifikace jazyků</vt:lpstr>
      <vt:lpstr>Typologická klasifikace jazyků</vt:lpstr>
      <vt:lpstr>Typologická klasifikace jazyků</vt:lpstr>
      <vt:lpstr>Typologická klasifikace jazyků</vt:lpstr>
      <vt:lpstr>Genealogická klasifikace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jazyků</dc:title>
  <dc:creator>Admin-12</dc:creator>
  <cp:lastModifiedBy>Admin-12</cp:lastModifiedBy>
  <cp:revision>5</cp:revision>
  <dcterms:created xsi:type="dcterms:W3CDTF">2016-11-21T11:37:11Z</dcterms:created>
  <dcterms:modified xsi:type="dcterms:W3CDTF">2016-11-21T12:01:08Z</dcterms:modified>
</cp:coreProperties>
</file>