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 Light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C4C6C6"/>
              </a:solidFill>
              <a:prstDash val="solid"/>
              <a:miter lim="400000"/>
            </a:ln>
          </a:top>
          <a:bottom>
            <a:ln w="25400" cap="flat">
              <a:solidFill>
                <a:srgbClr val="C4C6C6"/>
              </a:solidFill>
              <a:prstDash val="solid"/>
              <a:miter lim="400000"/>
            </a:ln>
          </a:bottom>
          <a:insideH>
            <a:ln w="25400" cap="flat">
              <a:solidFill>
                <a:srgbClr val="C4C6C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F2F2F2"/>
          </a:solidFill>
        </a:fill>
      </a:tcStyle>
    </a:band2H>
    <a:firstCol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C4C6C6"/>
              </a:solidFill>
              <a:prstDash val="solid"/>
              <a:miter lim="400000"/>
            </a:ln>
          </a:right>
          <a:top>
            <a:ln w="25400" cap="flat">
              <a:solidFill>
                <a:srgbClr val="C4C6C6"/>
              </a:solidFill>
              <a:prstDash val="solid"/>
              <a:miter lim="400000"/>
            </a:ln>
          </a:top>
          <a:bottom>
            <a:ln w="25400" cap="flat">
              <a:solidFill>
                <a:srgbClr val="C4C6C6"/>
              </a:solidFill>
              <a:prstDash val="solid"/>
              <a:miter lim="400000"/>
            </a:ln>
          </a:bottom>
          <a:insideH>
            <a:ln w="25400" cap="flat">
              <a:solidFill>
                <a:srgbClr val="C4C6C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8E9E8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satOff val="12166"/>
              <a:lumOff val="-13042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FF8FA"/>
          </a:solidFill>
        </a:fill>
      </a:tcStyle>
    </a:band2H>
    <a:firstCol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4F728F"/>
              </a:solidFill>
              <a:prstDash val="solid"/>
              <a:miter lim="400000"/>
            </a:ln>
          </a:top>
          <a:bottom>
            <a:ln w="12700" cap="flat">
              <a:solidFill>
                <a:srgbClr val="4F728F"/>
              </a:solidFill>
              <a:prstDash val="solid"/>
              <a:miter lim="400000"/>
            </a:ln>
          </a:bottom>
          <a:insideH>
            <a:ln w="12700" cap="flat">
              <a:solidFill>
                <a:srgbClr val="4F728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D4DADF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747474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38EB0"/>
          </a:solidFill>
        </a:fill>
      </a:tcStyle>
    </a:lastRow>
    <a:fir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747474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173D59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F2F2F2"/>
          </a:solidFill>
        </a:fill>
      </a:tcStyle>
    </a:band2H>
    <a:firstCol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solidFill>
                <a:srgbClr val="3C3C1D"/>
              </a:solidFill>
              <a:prstDash val="solid"/>
              <a:miter lim="400000"/>
            </a:ln>
          </a:left>
          <a:right>
            <a:ln w="12700" cap="flat">
              <a:solidFill>
                <a:schemeClr val="accent2">
                  <a:hueOff val="-487087"/>
                  <a:satOff val="-2686"/>
                  <a:lumOff val="14808"/>
                </a:schemeClr>
              </a:solidFill>
              <a:prstDash val="solid"/>
              <a:miter lim="400000"/>
            </a:ln>
          </a:right>
          <a:top>
            <a:ln w="12700" cap="flat">
              <a:solidFill>
                <a:schemeClr val="accent2">
                  <a:hueOff val="-487087"/>
                  <a:satOff val="-2686"/>
                  <a:lumOff val="14808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chemeClr val="accent2">
                  <a:hueOff val="-487087"/>
                  <a:satOff val="-2686"/>
                  <a:lumOff val="14808"/>
                </a:schemeClr>
              </a:solidFill>
              <a:prstDash val="solid"/>
              <a:miter lim="400000"/>
            </a:ln>
          </a:bottom>
          <a:insideH>
            <a:ln w="12700" cap="flat">
              <a:solidFill>
                <a:schemeClr val="accent2">
                  <a:hueOff val="-487087"/>
                  <a:satOff val="-2686"/>
                  <a:lumOff val="14808"/>
                </a:schemeClr>
              </a:solidFill>
              <a:prstDash val="solid"/>
              <a:miter lim="400000"/>
            </a:ln>
          </a:insideH>
          <a:insideV>
            <a:ln w="12700" cap="flat">
              <a:solidFill>
                <a:schemeClr val="accent2">
                  <a:hueOff val="-487087"/>
                  <a:satOff val="-2686"/>
                  <a:lumOff val="14808"/>
                </a:schemeClr>
              </a:solidFill>
              <a:prstDash val="solid"/>
              <a:miter lim="400000"/>
            </a:ln>
          </a:insideV>
        </a:tcBdr>
        <a:fill>
          <a:solidFill>
            <a:srgbClr val="CFCDBB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solidFill>
                <a:srgbClr val="C6C6C6"/>
              </a:solidFill>
              <a:prstDash val="solid"/>
              <a:miter lim="400000"/>
            </a:ln>
          </a:left>
          <a:right>
            <a:ln w="12700" cap="flat">
              <a:solidFill>
                <a:srgbClr val="C6C6C6"/>
              </a:solidFill>
              <a:prstDash val="solid"/>
              <a:miter lim="400000"/>
            </a:ln>
          </a:right>
          <a:top>
            <a:ln w="12700" cap="flat">
              <a:solidFill>
                <a:srgbClr val="656839"/>
              </a:solidFill>
              <a:prstDash val="solid"/>
              <a:miter lim="400000"/>
            </a:ln>
          </a:top>
          <a:bottom>
            <a:ln w="12700" cap="flat">
              <a:solidFill>
                <a:srgbClr val="3C3C1D"/>
              </a:solidFill>
              <a:prstDash val="solid"/>
              <a:miter lim="400000"/>
            </a:ln>
          </a:bottom>
          <a:insideH>
            <a:ln w="12700" cap="flat">
              <a:solidFill>
                <a:srgbClr val="C6C6C6"/>
              </a:solidFill>
              <a:prstDash val="solid"/>
              <a:miter lim="400000"/>
            </a:ln>
          </a:insideH>
          <a:insideV>
            <a:ln w="12700" cap="flat">
              <a:solidFill>
                <a:srgbClr val="C6C6C6"/>
              </a:solidFill>
              <a:prstDash val="solid"/>
              <a:miter lim="400000"/>
            </a:ln>
          </a:insideV>
        </a:tcBdr>
        <a:fill>
          <a:solidFill>
            <a:srgbClr val="E8E9E8"/>
          </a:solidFill>
        </a:fill>
      </a:tcStyle>
    </a:lastRow>
    <a:fir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chemeClr val="accent2">
                  <a:hueOff val="-487087"/>
                  <a:satOff val="-2686"/>
                  <a:lumOff val="14808"/>
                </a:schemeClr>
              </a:solidFill>
              <a:prstDash val="solid"/>
              <a:miter lim="400000"/>
            </a:ln>
          </a:left>
          <a:right>
            <a:ln w="12700" cap="flat">
              <a:solidFill>
                <a:schemeClr val="accent2">
                  <a:hueOff val="-487087"/>
                  <a:satOff val="-2686"/>
                  <a:lumOff val="14808"/>
                </a:schemeClr>
              </a:solidFill>
              <a:prstDash val="solid"/>
              <a:miter lim="400000"/>
            </a:ln>
          </a:right>
          <a:top>
            <a:ln w="12700" cap="flat">
              <a:solidFill>
                <a:srgbClr val="3C3C1D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AAA485"/>
              </a:solidFill>
              <a:prstDash val="solid"/>
              <a:miter lim="400000"/>
            </a:ln>
          </a:insideH>
          <a:insideV>
            <a:ln w="12700" cap="flat">
              <a:solidFill>
                <a:schemeClr val="accent2">
                  <a:hueOff val="-487087"/>
                  <a:satOff val="-2686"/>
                  <a:lumOff val="14808"/>
                </a:schemeClr>
              </a:solidFill>
              <a:prstDash val="solid"/>
              <a:miter lim="400000"/>
            </a:ln>
          </a:insideV>
        </a:tcBdr>
        <a:fill>
          <a:solidFill>
            <a:srgbClr val="656839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C4C6C6"/>
              </a:solidFill>
              <a:prstDash val="solid"/>
              <a:miter lim="400000"/>
            </a:ln>
          </a:top>
          <a:bottom>
            <a:ln w="25400" cap="flat">
              <a:solidFill>
                <a:srgbClr val="C4C6C6"/>
              </a:solidFill>
              <a:prstDash val="solid"/>
              <a:miter lim="400000"/>
            </a:ln>
          </a:bottom>
          <a:insideH>
            <a:ln w="25400" cap="flat">
              <a:solidFill>
                <a:srgbClr val="C4C6C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1F1F1"/>
          </a:solidFill>
        </a:fill>
      </a:tcStyle>
    </a:wholeTbl>
    <a:band2H>
      <a:tcTxStyle/>
      <a:tcStyle>
        <a:tcBdr/>
        <a:fill>
          <a:solidFill>
            <a:srgbClr val="E4E4E0"/>
          </a:solidFill>
        </a:fill>
      </a:tcStyle>
    </a:band2H>
    <a:firstCo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515151"/>
              </a:solidFill>
              <a:prstDash val="solid"/>
              <a:miter lim="400000"/>
            </a:ln>
          </a:left>
          <a:right>
            <a:ln w="0" cap="flat">
              <a:noFill/>
              <a:miter lim="400000"/>
            </a:ln>
          </a:right>
          <a:top>
            <a:ln w="12700" cap="flat">
              <a:solidFill>
                <a:srgbClr val="7D7766"/>
              </a:solidFill>
              <a:prstDash val="solid"/>
              <a:miter lim="400000"/>
            </a:ln>
          </a:top>
          <a:bottom>
            <a:ln w="12700" cap="flat">
              <a:solidFill>
                <a:srgbClr val="7D7766"/>
              </a:solidFill>
              <a:prstDash val="solid"/>
              <a:miter lim="400000"/>
            </a:ln>
          </a:bottom>
          <a:insideH>
            <a:ln w="12700" cap="flat">
              <a:solidFill>
                <a:srgbClr val="7D776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F8B7E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747474"/>
              </a:solidFill>
              <a:prstDash val="solid"/>
              <a:miter lim="400000"/>
            </a:ln>
          </a:top>
          <a:bottom>
            <a:ln w="12700" cap="flat">
              <a:solidFill>
                <a:srgbClr val="515151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1F1F1"/>
          </a:solidFill>
        </a:fill>
      </a:tcStyle>
    </a:lastRow>
    <a:fir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515151"/>
              </a:solidFill>
              <a:prstDash val="solid"/>
              <a:miter lim="400000"/>
            </a:ln>
          </a:top>
          <a:bottom>
            <a:ln w="25400" cap="flat">
              <a:solidFill>
                <a:schemeClr val="accent2">
                  <a:hueOff val="-487087"/>
                  <a:satOff val="-2686"/>
                  <a:lumOff val="14808"/>
                </a:schemeClr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E5A4C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solidFill>
                <a:srgbClr val="747474"/>
              </a:solidFill>
              <a:prstDash val="solid"/>
              <a:miter lim="400000"/>
            </a:ln>
          </a:left>
          <a:right>
            <a:ln w="12700" cap="flat">
              <a:solidFill>
                <a:srgbClr val="747474"/>
              </a:solidFill>
              <a:prstDash val="solid"/>
              <a:miter lim="400000"/>
            </a:ln>
          </a:right>
          <a:top>
            <a:ln w="12700" cap="flat">
              <a:solidFill>
                <a:srgbClr val="747474"/>
              </a:solidFill>
              <a:prstDash val="solid"/>
              <a:miter lim="400000"/>
            </a:ln>
          </a:top>
          <a:bottom>
            <a:ln w="12700" cap="flat">
              <a:solidFill>
                <a:srgbClr val="747474"/>
              </a:solidFill>
              <a:prstDash val="solid"/>
              <a:miter lim="400000"/>
            </a:ln>
          </a:bottom>
          <a:insideH>
            <a:ln w="12700" cap="flat">
              <a:solidFill>
                <a:srgbClr val="747474"/>
              </a:solidFill>
              <a:prstDash val="solid"/>
              <a:miter lim="400000"/>
            </a:ln>
          </a:insideH>
          <a:insideV>
            <a:ln w="12700" cap="flat">
              <a:solidFill>
                <a:srgbClr val="74747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F2F2F2"/>
          </a:solidFill>
        </a:fill>
      </a:tcStyle>
    </a:band2H>
    <a:firstCol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solidFill>
                <a:srgbClr val="747474"/>
              </a:solidFill>
              <a:prstDash val="solid"/>
              <a:miter lim="400000"/>
            </a:ln>
          </a:left>
          <a:right>
            <a:ln w="12700" cap="flat">
              <a:solidFill>
                <a:srgbClr val="747474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9E9E9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747474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CBCBCB"/>
          </a:solidFill>
        </a:fill>
      </a:tcStyle>
    </a:lastRow>
    <a:firstRow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747474"/>
              </a:solidFill>
              <a:prstDash val="solid"/>
              <a:miter lim="400000"/>
            </a:ln>
          </a:top>
          <a:bottom>
            <a:ln w="12700" cap="flat">
              <a:solidFill>
                <a:srgbClr val="747474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CBCBCB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777777"/>
      </a:tcTxStyle>
      <a:tcStyle>
        <a:tcBdr>
          <a:left>
            <a:ln w="12700" cap="flat">
              <a:solidFill>
                <a:srgbClr val="C9C9C9"/>
              </a:solidFill>
              <a:prstDash val="solid"/>
              <a:miter lim="400000"/>
            </a:ln>
          </a:left>
          <a:right>
            <a:ln w="12700" cap="flat">
              <a:solidFill>
                <a:srgbClr val="C9C9C9"/>
              </a:solidFill>
              <a:prstDash val="solid"/>
              <a:miter lim="400000"/>
            </a:ln>
          </a:right>
          <a:top>
            <a:ln w="12700" cap="flat">
              <a:solidFill>
                <a:srgbClr val="52525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2525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2525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C9C9C9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2D2D2">
              <a:alpha val="30000"/>
            </a:srgb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555555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C9C9C9"/>
              </a:solidFill>
              <a:prstDash val="solid"/>
              <a:miter lim="400000"/>
            </a:ln>
          </a:top>
          <a:bottom>
            <a:ln w="12700" cap="flat">
              <a:solidFill>
                <a:srgbClr val="C9C9C9"/>
              </a:solidFill>
              <a:prstDash val="solid"/>
              <a:miter lim="400000"/>
            </a:ln>
          </a:bottom>
          <a:insideH>
            <a:ln w="12700" cap="flat">
              <a:solidFill>
                <a:srgbClr val="C9C9C9"/>
              </a:solidFill>
              <a:prstDash val="solid"/>
              <a:miter lim="400000"/>
            </a:ln>
          </a:insideH>
          <a:insideV>
            <a:ln w="12700" cap="flat">
              <a:solidFill>
                <a:srgbClr val="C9C9C9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555555"/>
      </a:tcTxStyle>
      <a:tcStyle>
        <a:tcBdr>
          <a:left>
            <a:ln w="12700" cap="flat">
              <a:solidFill>
                <a:srgbClr val="C9C9C9"/>
              </a:solidFill>
              <a:prstDash val="solid"/>
              <a:miter lim="400000"/>
            </a:ln>
          </a:left>
          <a:right>
            <a:ln w="12700" cap="flat">
              <a:solidFill>
                <a:srgbClr val="C9C9C9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C9C9C9"/>
              </a:solidFill>
              <a:prstDash val="solid"/>
              <a:miter lim="400000"/>
            </a:ln>
          </a:insideH>
          <a:insideV>
            <a:ln w="12700" cap="flat">
              <a:solidFill>
                <a:srgbClr val="C9C9C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555555"/>
      </a:tcTxStyle>
      <a:tcStyle>
        <a:tcBdr>
          <a:left>
            <a:ln w="12700" cap="flat">
              <a:solidFill>
                <a:srgbClr val="C9C9C9"/>
              </a:solidFill>
              <a:prstDash val="solid"/>
              <a:miter lim="400000"/>
            </a:ln>
          </a:left>
          <a:right>
            <a:ln w="12700" cap="flat">
              <a:solidFill>
                <a:srgbClr val="C9C9C9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C9C9C9"/>
              </a:solidFill>
              <a:prstDash val="solid"/>
              <a:miter lim="400000"/>
            </a:ln>
          </a:insideH>
          <a:insideV>
            <a:ln w="12700" cap="flat">
              <a:solidFill>
                <a:srgbClr val="C9C9C9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876" y="-12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5" name="Shape 12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48291763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/>
          <p:nvPr/>
        </p:nvSpPr>
        <p:spPr>
          <a:xfrm>
            <a:off x="571500" y="4749800"/>
            <a:ext cx="11868094" cy="129"/>
          </a:xfrm>
          <a:prstGeom prst="line">
            <a:avLst/>
          </a:prstGeom>
          <a:ln w="12700">
            <a:solidFill>
              <a:srgbClr val="9A9A9A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3" name="Shape 13"/>
          <p:cNvSpPr>
            <a:spLocks noGrp="1"/>
          </p:cNvSpPr>
          <p:nvPr>
            <p:ph type="title"/>
          </p:nvPr>
        </p:nvSpPr>
        <p:spPr>
          <a:xfrm>
            <a:off x="571500" y="1320800"/>
            <a:ext cx="11861800" cy="31750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4" name="Shape 14"/>
          <p:cNvSpPr>
            <a:spLocks noGrp="1"/>
          </p:cNvSpPr>
          <p:nvPr>
            <p:ph type="body" sz="quarter" idx="1"/>
          </p:nvPr>
        </p:nvSpPr>
        <p:spPr>
          <a:xfrm>
            <a:off x="571500" y="5016500"/>
            <a:ext cx="11861800" cy="1016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indent="22860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indent="45720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indent="68580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indent="91440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" name="Shape 1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498422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 defTabSz="457200">
              <a:spcBef>
                <a:spcPts val="0"/>
              </a:spcBef>
              <a:buSzTx/>
              <a:buFontTx/>
              <a:buNone/>
              <a:defRPr sz="260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–Johnny Appleseed</a:t>
            </a:r>
          </a:p>
        </p:txBody>
      </p:sp>
      <p:sp>
        <p:nvSpPr>
          <p:cNvPr id="102" name="Shape 102"/>
          <p:cNvSpPr>
            <a:spLocks noGrp="1"/>
          </p:cNvSpPr>
          <p:nvPr>
            <p:ph type="body" sz="quarter" idx="14"/>
          </p:nvPr>
        </p:nvSpPr>
        <p:spPr>
          <a:xfrm>
            <a:off x="1270000" y="4292600"/>
            <a:ext cx="10464800" cy="711200"/>
          </a:xfrm>
          <a:prstGeom prst="rect">
            <a:avLst/>
          </a:prstGeom>
        </p:spPr>
        <p:txBody>
          <a:bodyPr anchor="ctr">
            <a:spAutoFit/>
          </a:bodyPr>
          <a:lstStyle>
            <a:lvl1pPr marL="0" indent="0" algn="ctr" defTabSz="457200">
              <a:spcBef>
                <a:spcPts val="2400"/>
              </a:spcBef>
              <a:buSzTx/>
              <a:buFontTx/>
              <a:buNone/>
              <a:defRPr sz="4000"/>
            </a:lvl1pPr>
          </a:lstStyle>
          <a:p>
            <a:r>
              <a:t>“Type a quote here.”</a:t>
            </a:r>
          </a:p>
        </p:txBody>
      </p:sp>
      <p:sp>
        <p:nvSpPr>
          <p:cNvPr id="103" name="Shape 10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11" name="Shape 11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/>
          <p:nvPr/>
        </p:nvSpPr>
        <p:spPr>
          <a:xfrm>
            <a:off x="7543800" y="7975599"/>
            <a:ext cx="1" cy="1422529"/>
          </a:xfrm>
          <a:prstGeom prst="line">
            <a:avLst/>
          </a:prstGeom>
          <a:ln w="12700">
            <a:solidFill>
              <a:srgbClr val="9A9A9A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3" name="Shape 23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7594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4" name="Shape 24"/>
          <p:cNvSpPr>
            <a:spLocks noGrp="1"/>
          </p:cNvSpPr>
          <p:nvPr>
            <p:ph type="title"/>
          </p:nvPr>
        </p:nvSpPr>
        <p:spPr>
          <a:xfrm>
            <a:off x="1409700" y="7785100"/>
            <a:ext cx="5791200" cy="1701800"/>
          </a:xfrm>
          <a:prstGeom prst="rect">
            <a:avLst/>
          </a:prstGeom>
        </p:spPr>
        <p:txBody>
          <a:bodyPr anchor="ctr"/>
          <a:lstStyle>
            <a:lvl1pPr algn="r"/>
          </a:lstStyle>
          <a:p>
            <a:r>
              <a:t>Title Text</a:t>
            </a:r>
          </a:p>
        </p:txBody>
      </p:sp>
      <p:sp>
        <p:nvSpPr>
          <p:cNvPr id="25" name="Shape 25"/>
          <p:cNvSpPr>
            <a:spLocks noGrp="1"/>
          </p:cNvSpPr>
          <p:nvPr>
            <p:ph type="body" sz="quarter" idx="1"/>
          </p:nvPr>
        </p:nvSpPr>
        <p:spPr>
          <a:xfrm>
            <a:off x="7848600" y="8470900"/>
            <a:ext cx="4953000" cy="508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indent="22860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indent="45720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indent="68580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indent="91440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6" name="Shape 2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>
            <a:spLocks noGrp="1"/>
          </p:cNvSpPr>
          <p:nvPr>
            <p:ph type="title"/>
          </p:nvPr>
        </p:nvSpPr>
        <p:spPr>
          <a:xfrm>
            <a:off x="571500" y="3289300"/>
            <a:ext cx="11861800" cy="3175000"/>
          </a:xfrm>
          <a:prstGeom prst="rect">
            <a:avLst/>
          </a:prstGeom>
        </p:spPr>
        <p:txBody>
          <a:bodyPr anchor="ctr"/>
          <a:lstStyle/>
          <a:p>
            <a:r>
              <a:t>Title Text</a:t>
            </a:r>
          </a:p>
        </p:txBody>
      </p:sp>
      <p:sp>
        <p:nvSpPr>
          <p:cNvPr id="34" name="Shape 3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/>
          <p:nvPr/>
        </p:nvSpPr>
        <p:spPr>
          <a:xfrm>
            <a:off x="571500" y="4864100"/>
            <a:ext cx="5334476" cy="58"/>
          </a:xfrm>
          <a:prstGeom prst="line">
            <a:avLst/>
          </a:prstGeom>
          <a:ln w="12700">
            <a:solidFill>
              <a:srgbClr val="9A9A9A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2" name="Shape 42"/>
          <p:cNvSpPr>
            <a:spLocks noGrp="1"/>
          </p:cNvSpPr>
          <p:nvPr>
            <p:ph type="pic" idx="13"/>
          </p:nvPr>
        </p:nvSpPr>
        <p:spPr>
          <a:xfrm>
            <a:off x="6502400" y="0"/>
            <a:ext cx="6502400" cy="9753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43" name="Shape 43"/>
          <p:cNvSpPr>
            <a:spLocks noGrp="1"/>
          </p:cNvSpPr>
          <p:nvPr>
            <p:ph type="title"/>
          </p:nvPr>
        </p:nvSpPr>
        <p:spPr>
          <a:xfrm>
            <a:off x="571500" y="1435100"/>
            <a:ext cx="5334000" cy="31750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4" name="Shape 44"/>
          <p:cNvSpPr>
            <a:spLocks noGrp="1"/>
          </p:cNvSpPr>
          <p:nvPr>
            <p:ph type="body" sz="quarter" idx="1"/>
          </p:nvPr>
        </p:nvSpPr>
        <p:spPr>
          <a:xfrm>
            <a:off x="571500" y="5130800"/>
            <a:ext cx="5334000" cy="3175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indent="22860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indent="45720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indent="68580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indent="91440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5" name="Shape 4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3" name="Shape 5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1" name="Shape 6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2" name="Shape 6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/>
          <p:nvPr/>
        </p:nvSpPr>
        <p:spPr>
          <a:xfrm>
            <a:off x="571500" y="1968500"/>
            <a:ext cx="5073394" cy="133"/>
          </a:xfrm>
          <a:prstGeom prst="line">
            <a:avLst/>
          </a:prstGeom>
          <a:ln w="12700">
            <a:solidFill>
              <a:srgbClr val="9A9A9A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0" name="Shape 70"/>
          <p:cNvSpPr>
            <a:spLocks noGrp="1"/>
          </p:cNvSpPr>
          <p:nvPr>
            <p:ph type="pic" idx="13"/>
          </p:nvPr>
        </p:nvSpPr>
        <p:spPr>
          <a:xfrm>
            <a:off x="6502400" y="0"/>
            <a:ext cx="6502400" cy="9753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71" name="Shape 71"/>
          <p:cNvSpPr>
            <a:spLocks noGrp="1"/>
          </p:cNvSpPr>
          <p:nvPr>
            <p:ph type="title"/>
          </p:nvPr>
        </p:nvSpPr>
        <p:spPr>
          <a:xfrm>
            <a:off x="571500" y="330200"/>
            <a:ext cx="5080000" cy="13970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2" name="Shape 72"/>
          <p:cNvSpPr>
            <a:spLocks noGrp="1"/>
          </p:cNvSpPr>
          <p:nvPr>
            <p:ph type="body" sz="half" idx="1"/>
          </p:nvPr>
        </p:nvSpPr>
        <p:spPr>
          <a:xfrm>
            <a:off x="571500" y="2222500"/>
            <a:ext cx="5080000" cy="6667500"/>
          </a:xfrm>
          <a:prstGeom prst="rect">
            <a:avLst/>
          </a:prstGeom>
        </p:spPr>
        <p:txBody>
          <a:bodyPr/>
          <a:lstStyle>
            <a:lvl1pPr marL="330200" indent="-330200">
              <a:spcBef>
                <a:spcPts val="3000"/>
              </a:spcBef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660400" indent="-330200">
              <a:spcBef>
                <a:spcPts val="3000"/>
              </a:spcBef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990600" indent="-330200">
              <a:spcBef>
                <a:spcPts val="3000"/>
              </a:spcBef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320800" indent="-330200">
              <a:spcBef>
                <a:spcPts val="3000"/>
              </a:spcBef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1651000" indent="-330200">
              <a:spcBef>
                <a:spcPts val="3000"/>
              </a:spcBef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3" name="Shape 73"/>
          <p:cNvSpPr>
            <a:spLocks noGrp="1"/>
          </p:cNvSpPr>
          <p:nvPr>
            <p:ph type="sldNum" sz="quarter" idx="2"/>
          </p:nvPr>
        </p:nvSpPr>
        <p:spPr>
          <a:xfrm>
            <a:off x="510743" y="9194800"/>
            <a:ext cx="312014" cy="299822"/>
          </a:xfrm>
          <a:prstGeom prst="rect">
            <a:avLst/>
          </a:prstGeom>
        </p:spPr>
        <p:txBody>
          <a:bodyPr/>
          <a:lstStyle>
            <a:lvl1pPr algn="l"/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/>
          </p:cNvSpPr>
          <p:nvPr>
            <p:ph type="body" idx="1"/>
          </p:nvPr>
        </p:nvSpPr>
        <p:spPr>
          <a:xfrm>
            <a:off x="889000" y="889000"/>
            <a:ext cx="11214100" cy="796290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1" name="Shape 8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/>
          <p:nvPr/>
        </p:nvSpPr>
        <p:spPr>
          <a:xfrm flipH="1">
            <a:off x="9055098" y="508000"/>
            <a:ext cx="128" cy="7975631"/>
          </a:xfrm>
          <a:prstGeom prst="line">
            <a:avLst/>
          </a:prstGeom>
          <a:ln w="12700">
            <a:solidFill>
              <a:srgbClr val="9A9A9A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9" name="Shape 89"/>
          <p:cNvSpPr/>
          <p:nvPr/>
        </p:nvSpPr>
        <p:spPr>
          <a:xfrm>
            <a:off x="9055096" y="4464050"/>
            <a:ext cx="3448503" cy="59"/>
          </a:xfrm>
          <a:prstGeom prst="line">
            <a:avLst/>
          </a:prstGeom>
          <a:ln w="12700">
            <a:solidFill>
              <a:srgbClr val="9A9A9A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90" name="Shape 90"/>
          <p:cNvSpPr>
            <a:spLocks noGrp="1"/>
          </p:cNvSpPr>
          <p:nvPr>
            <p:ph type="pic" sz="quarter" idx="13"/>
          </p:nvPr>
        </p:nvSpPr>
        <p:spPr>
          <a:xfrm>
            <a:off x="9220200" y="4622800"/>
            <a:ext cx="3276600" cy="386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91" name="Shape 91"/>
          <p:cNvSpPr>
            <a:spLocks noGrp="1"/>
          </p:cNvSpPr>
          <p:nvPr>
            <p:ph type="pic" sz="quarter" idx="14"/>
          </p:nvPr>
        </p:nvSpPr>
        <p:spPr>
          <a:xfrm>
            <a:off x="9220200" y="508000"/>
            <a:ext cx="3276600" cy="37973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92" name="Shape 92"/>
          <p:cNvSpPr>
            <a:spLocks noGrp="1"/>
          </p:cNvSpPr>
          <p:nvPr>
            <p:ph type="pic" idx="15"/>
          </p:nvPr>
        </p:nvSpPr>
        <p:spPr>
          <a:xfrm>
            <a:off x="520700" y="508000"/>
            <a:ext cx="8369300" cy="7975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93" name="Shape 93"/>
          <p:cNvSpPr>
            <a:spLocks noGrp="1"/>
          </p:cNvSpPr>
          <p:nvPr>
            <p:ph type="body" sz="quarter" idx="1"/>
          </p:nvPr>
        </p:nvSpPr>
        <p:spPr>
          <a:xfrm>
            <a:off x="520700" y="8661400"/>
            <a:ext cx="8369300" cy="9398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indent="22860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indent="45720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indent="68580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indent="91440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Shape 9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571500" y="1968500"/>
            <a:ext cx="11868106" cy="129"/>
          </a:xfrm>
          <a:prstGeom prst="line">
            <a:avLst/>
          </a:prstGeom>
          <a:ln w="12700">
            <a:solidFill>
              <a:srgbClr val="9A9A9A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" name="Shape 3"/>
          <p:cNvSpPr>
            <a:spLocks noGrp="1"/>
          </p:cNvSpPr>
          <p:nvPr>
            <p:ph type="title"/>
          </p:nvPr>
        </p:nvSpPr>
        <p:spPr>
          <a:xfrm>
            <a:off x="571500" y="330200"/>
            <a:ext cx="11861800" cy="1397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b">
            <a:normAutofit/>
          </a:bodyPr>
          <a:lstStyle/>
          <a:p>
            <a:r>
              <a:t>Title Text</a:t>
            </a:r>
          </a:p>
        </p:txBody>
      </p:sp>
      <p:sp>
        <p:nvSpPr>
          <p:cNvPr id="4" name="Shape 4"/>
          <p:cNvSpPr>
            <a:spLocks noGrp="1"/>
          </p:cNvSpPr>
          <p:nvPr>
            <p:ph type="body" idx="1"/>
          </p:nvPr>
        </p:nvSpPr>
        <p:spPr>
          <a:xfrm>
            <a:off x="571500" y="2222500"/>
            <a:ext cx="11861800" cy="6667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" name="Shape 5"/>
          <p:cNvSpPr>
            <a:spLocks noGrp="1"/>
          </p:cNvSpPr>
          <p:nvPr>
            <p:ph type="sldNum" sz="quarter" idx="2"/>
          </p:nvPr>
        </p:nvSpPr>
        <p:spPr>
          <a:xfrm>
            <a:off x="12268199" y="9194800"/>
            <a:ext cx="312015" cy="299822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algn="r">
              <a:defRPr sz="14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Light"/>
        </a:defRPr>
      </a:lvl9pPr>
    </p:titleStyle>
    <p:bodyStyle>
      <a:lvl1pPr marL="4572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 typeface="Helvetica Neue"/>
        <a:buChar char="•"/>
        <a:tabLst/>
        <a:defRPr sz="3600" b="0" i="0" u="none" strike="noStrike" cap="none" spc="0" baseline="0">
          <a:ln>
            <a:noFill/>
          </a:ln>
          <a:solidFill>
            <a:srgbClr val="747474"/>
          </a:solidFill>
          <a:uFillTx/>
          <a:latin typeface="+mn-lt"/>
          <a:ea typeface="+mn-ea"/>
          <a:cs typeface="+mn-cs"/>
          <a:sym typeface="Helvetica Neue Light"/>
        </a:defRPr>
      </a:lvl1pPr>
      <a:lvl2pPr marL="9144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 typeface="Helvetica Neue"/>
        <a:buChar char="•"/>
        <a:tabLst/>
        <a:defRPr sz="3600" b="0" i="0" u="none" strike="noStrike" cap="none" spc="0" baseline="0">
          <a:ln>
            <a:noFill/>
          </a:ln>
          <a:solidFill>
            <a:srgbClr val="747474"/>
          </a:solidFill>
          <a:uFillTx/>
          <a:latin typeface="+mn-lt"/>
          <a:ea typeface="+mn-ea"/>
          <a:cs typeface="+mn-cs"/>
          <a:sym typeface="Helvetica Neue Light"/>
        </a:defRPr>
      </a:lvl2pPr>
      <a:lvl3pPr marL="13716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 typeface="Helvetica Neue"/>
        <a:buChar char="•"/>
        <a:tabLst/>
        <a:defRPr sz="3600" b="0" i="0" u="none" strike="noStrike" cap="none" spc="0" baseline="0">
          <a:ln>
            <a:noFill/>
          </a:ln>
          <a:solidFill>
            <a:srgbClr val="747474"/>
          </a:solidFill>
          <a:uFillTx/>
          <a:latin typeface="+mn-lt"/>
          <a:ea typeface="+mn-ea"/>
          <a:cs typeface="+mn-cs"/>
          <a:sym typeface="Helvetica Neue Light"/>
        </a:defRPr>
      </a:lvl3pPr>
      <a:lvl4pPr marL="18288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 typeface="Helvetica Neue"/>
        <a:buChar char="•"/>
        <a:tabLst/>
        <a:defRPr sz="3600" b="0" i="0" u="none" strike="noStrike" cap="none" spc="0" baseline="0">
          <a:ln>
            <a:noFill/>
          </a:ln>
          <a:solidFill>
            <a:srgbClr val="747474"/>
          </a:solidFill>
          <a:uFillTx/>
          <a:latin typeface="+mn-lt"/>
          <a:ea typeface="+mn-ea"/>
          <a:cs typeface="+mn-cs"/>
          <a:sym typeface="Helvetica Neue Light"/>
        </a:defRPr>
      </a:lvl4pPr>
      <a:lvl5pPr marL="22860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 typeface="Helvetica Neue"/>
        <a:buChar char="•"/>
        <a:tabLst/>
        <a:defRPr sz="3600" b="0" i="0" u="none" strike="noStrike" cap="none" spc="0" baseline="0">
          <a:ln>
            <a:noFill/>
          </a:ln>
          <a:solidFill>
            <a:srgbClr val="747474"/>
          </a:solidFill>
          <a:uFillTx/>
          <a:latin typeface="+mn-lt"/>
          <a:ea typeface="+mn-ea"/>
          <a:cs typeface="+mn-cs"/>
          <a:sym typeface="Helvetica Neue Light"/>
        </a:defRPr>
      </a:lvl5pPr>
      <a:lvl6pPr marL="27432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 typeface="Helvetica Neue"/>
        <a:buChar char="•"/>
        <a:tabLst/>
        <a:defRPr sz="3600" b="0" i="0" u="none" strike="noStrike" cap="none" spc="0" baseline="0">
          <a:ln>
            <a:noFill/>
          </a:ln>
          <a:solidFill>
            <a:srgbClr val="747474"/>
          </a:solidFill>
          <a:uFillTx/>
          <a:latin typeface="+mn-lt"/>
          <a:ea typeface="+mn-ea"/>
          <a:cs typeface="+mn-cs"/>
          <a:sym typeface="Helvetica Neue Light"/>
        </a:defRPr>
      </a:lvl6pPr>
      <a:lvl7pPr marL="32004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 typeface="Helvetica Neue"/>
        <a:buChar char="•"/>
        <a:tabLst/>
        <a:defRPr sz="3600" b="0" i="0" u="none" strike="noStrike" cap="none" spc="0" baseline="0">
          <a:ln>
            <a:noFill/>
          </a:ln>
          <a:solidFill>
            <a:srgbClr val="747474"/>
          </a:solidFill>
          <a:uFillTx/>
          <a:latin typeface="+mn-lt"/>
          <a:ea typeface="+mn-ea"/>
          <a:cs typeface="+mn-cs"/>
          <a:sym typeface="Helvetica Neue Light"/>
        </a:defRPr>
      </a:lvl7pPr>
      <a:lvl8pPr marL="36576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 typeface="Helvetica Neue"/>
        <a:buChar char="•"/>
        <a:tabLst/>
        <a:defRPr sz="3600" b="0" i="0" u="none" strike="noStrike" cap="none" spc="0" baseline="0">
          <a:ln>
            <a:noFill/>
          </a:ln>
          <a:solidFill>
            <a:srgbClr val="747474"/>
          </a:solidFill>
          <a:uFillTx/>
          <a:latin typeface="+mn-lt"/>
          <a:ea typeface="+mn-ea"/>
          <a:cs typeface="+mn-cs"/>
          <a:sym typeface="Helvetica Neue Light"/>
        </a:defRPr>
      </a:lvl8pPr>
      <a:lvl9pPr marL="41148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 typeface="Helvetica Neue"/>
        <a:buChar char="•"/>
        <a:tabLst/>
        <a:defRPr sz="3600" b="0" i="0" u="none" strike="noStrike" cap="none" spc="0" baseline="0">
          <a:ln>
            <a:noFill/>
          </a:ln>
          <a:solidFill>
            <a:srgbClr val="747474"/>
          </a:solidFill>
          <a:uFillTx/>
          <a:latin typeface="+mn-lt"/>
          <a:ea typeface="+mn-ea"/>
          <a:cs typeface="+mn-cs"/>
          <a:sym typeface="Helvetica Neue Light"/>
        </a:defRPr>
      </a:lvl9pPr>
    </p:bodyStyle>
    <p:otherStyle>
      <a:lvl1pPr marL="0" marR="0" indent="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2286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4572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6858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9144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11430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13716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16002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18288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 algn="ctr" defTabSz="364159">
              <a:lnSpc>
                <a:spcPct val="115000"/>
              </a:lnSpc>
              <a:spcBef>
                <a:spcPts val="800"/>
              </a:spcBef>
              <a:defRPr sz="5346">
                <a:uFill>
                  <a:solidFill>
                    <a:srgbClr val="000000"/>
                  </a:solidFill>
                </a:uFill>
                <a:latin typeface="Didot"/>
                <a:ea typeface="Didot"/>
                <a:cs typeface="Didot"/>
                <a:sym typeface="Didot"/>
              </a:defRPr>
            </a:pPr>
            <a:r>
              <a:t>Формирование коммуникативной</a:t>
            </a:r>
          </a:p>
          <a:p>
            <a:pPr algn="ctr" defTabSz="364159">
              <a:lnSpc>
                <a:spcPct val="115000"/>
              </a:lnSpc>
              <a:spcBef>
                <a:spcPts val="800"/>
              </a:spcBef>
              <a:defRPr sz="5346">
                <a:uFill>
                  <a:solidFill>
                    <a:srgbClr val="000000"/>
                  </a:solidFill>
                </a:uFill>
                <a:latin typeface="Didot"/>
                <a:ea typeface="Didot"/>
                <a:cs typeface="Didot"/>
                <a:sym typeface="Didot"/>
              </a:defRPr>
            </a:pPr>
            <a:r>
              <a:t>компетенции в чтении</a:t>
            </a:r>
          </a:p>
        </p:txBody>
      </p:sp>
      <p:pic>
        <p:nvPicPr>
          <p:cNvPr id="128" name="51384786-education-childhood-people-homework-and-school-concept-bored-student-boy-reading-book-or-textbook-at-Stock-Photo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150396" y="5003928"/>
            <a:ext cx="6704008" cy="44659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 algn="just" defTabSz="449580">
              <a:lnSpc>
                <a:spcPts val="3300"/>
              </a:lnSpc>
              <a:spcBef>
                <a:spcPts val="400"/>
              </a:spcBef>
              <a:buSzTx/>
              <a:buFontTx/>
              <a:buNone/>
              <a:defRPr sz="24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/>
                <a:ea typeface="Calibri"/>
                <a:cs typeface="Calibri"/>
                <a:sym typeface="Calibri"/>
              </a:defRPr>
            </a:pPr>
            <a:r>
              <a:t>- Чтение, как вид речевой деятельности, представляет собой сложное комплексное речевое умение. Оно заключается в зрительном восприятии графического текста и в понимании его содержания.</a:t>
            </a:r>
          </a:p>
          <a:p>
            <a:pPr marL="0" indent="0" algn="just" defTabSz="449580">
              <a:lnSpc>
                <a:spcPts val="3300"/>
              </a:lnSpc>
              <a:spcBef>
                <a:spcPts val="400"/>
              </a:spcBef>
              <a:buSzTx/>
              <a:buFontTx/>
              <a:buNone/>
              <a:defRPr sz="24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/>
                <a:ea typeface="Calibri"/>
                <a:cs typeface="Calibri"/>
                <a:sym typeface="Calibri"/>
              </a:defRPr>
            </a:pPr>
            <a:r>
              <a:t/>
            </a:r>
            <a:br/>
            <a:r>
              <a:t>- Комплексное речевое умение имеет свою структуру: целый ряд компонентов, языковых средств, лексические и грамматические навыки, синтаксическую структуру.</a:t>
            </a:r>
          </a:p>
          <a:p>
            <a:pPr marL="0" indent="0" algn="just" defTabSz="449580">
              <a:lnSpc>
                <a:spcPts val="3300"/>
              </a:lnSpc>
              <a:spcBef>
                <a:spcPts val="400"/>
              </a:spcBef>
              <a:buSzTx/>
              <a:buFontTx/>
              <a:buNone/>
              <a:defRPr sz="24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  <a:p>
            <a:pPr marL="0" indent="0" algn="just" defTabSz="449580">
              <a:lnSpc>
                <a:spcPts val="3300"/>
              </a:lnSpc>
              <a:spcBef>
                <a:spcPts val="400"/>
              </a:spcBef>
              <a:buSzTx/>
              <a:buFontTx/>
              <a:buNone/>
              <a:defRPr sz="24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/>
                <a:ea typeface="Calibri"/>
                <a:cs typeface="Calibri"/>
                <a:sym typeface="Calibri"/>
              </a:defRPr>
            </a:pPr>
            <a:r>
              <a:t>- В структуру компонентов речевой деятельности входит также умение делать догадки и умение работать со словарем.</a:t>
            </a:r>
          </a:p>
          <a:p>
            <a:pPr marL="0" indent="0" algn="just" defTabSz="449580">
              <a:lnSpc>
                <a:spcPts val="3300"/>
              </a:lnSpc>
              <a:spcBef>
                <a:spcPts val="400"/>
              </a:spcBef>
              <a:buSzTx/>
              <a:buFontTx/>
              <a:buNone/>
              <a:defRPr sz="24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/>
                <a:ea typeface="Calibri"/>
                <a:cs typeface="Calibri"/>
                <a:sym typeface="Calibri"/>
              </a:defRPr>
            </a:pPr>
            <a:r>
              <a:t/>
            </a:r>
            <a:br/>
            <a:r>
              <a:t>- Чтение представляет собой один из четырех основных компонентов коммуникативной цели обучения иностранному языку.</a:t>
            </a:r>
            <a:br/>
            <a:endParaRPr/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 algn="just" defTabSz="449580">
              <a:lnSpc>
                <a:spcPts val="3300"/>
              </a:lnSpc>
              <a:spcBef>
                <a:spcPts val="400"/>
              </a:spcBef>
              <a:buSzTx/>
              <a:buFontTx/>
              <a:buNone/>
              <a:defRPr sz="24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/>
                <a:ea typeface="Calibri"/>
                <a:cs typeface="Calibri"/>
                <a:sym typeface="Calibri"/>
              </a:defRPr>
            </a:pPr>
            <a:r>
              <a:t>- Чтение, как вид речевой деятельности представляет собой комплексный процесс, включающий несколько фаз. Были выделены две основные фазы:</a:t>
            </a:r>
          </a:p>
          <a:p>
            <a:pPr marL="0" indent="0" algn="just" defTabSz="449580">
              <a:lnSpc>
                <a:spcPts val="3300"/>
              </a:lnSpc>
              <a:spcBef>
                <a:spcPts val="400"/>
              </a:spcBef>
              <a:buSzTx/>
              <a:buFontTx/>
              <a:buNone/>
              <a:defRPr sz="24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  <a:p>
            <a:pPr marL="0" indent="0" algn="just" defTabSz="449580">
              <a:lnSpc>
                <a:spcPts val="3300"/>
              </a:lnSpc>
              <a:spcBef>
                <a:spcPts val="400"/>
              </a:spcBef>
              <a:buSzTx/>
              <a:buFontTx/>
              <a:buNone/>
              <a:defRPr sz="24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/>
                <a:ea typeface="Calibri"/>
                <a:cs typeface="Calibri"/>
                <a:sym typeface="Calibri"/>
              </a:defRPr>
            </a:pPr>
            <a:r>
              <a:t>1. Зрительное восприятие графического текста - </a:t>
            </a:r>
            <a:r>
              <a:rPr b="1"/>
              <a:t>сенсорная фаза</a:t>
            </a:r>
          </a:p>
          <a:p>
            <a:pPr marL="0" indent="0" algn="just" defTabSz="449580">
              <a:lnSpc>
                <a:spcPts val="3300"/>
              </a:lnSpc>
              <a:spcBef>
                <a:spcPts val="400"/>
              </a:spcBef>
              <a:buSzTx/>
              <a:buFontTx/>
              <a:buNone/>
              <a:defRPr sz="24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/>
                <a:ea typeface="Calibri"/>
                <a:cs typeface="Calibri"/>
                <a:sym typeface="Calibri"/>
              </a:defRPr>
            </a:pPr>
            <a:r>
              <a:t>2. Понимание его содержания - </a:t>
            </a:r>
            <a:r>
              <a:rPr b="1"/>
              <a:t>интеллектуальная фаза</a:t>
            </a:r>
          </a:p>
          <a:p>
            <a:pPr marL="0" indent="0" algn="just" defTabSz="449580">
              <a:lnSpc>
                <a:spcPts val="3300"/>
              </a:lnSpc>
              <a:spcBef>
                <a:spcPts val="400"/>
              </a:spcBef>
              <a:buSzTx/>
              <a:buFontTx/>
              <a:buNone/>
              <a:defRPr sz="24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/>
                <a:ea typeface="Calibri"/>
                <a:cs typeface="Calibri"/>
                <a:sym typeface="Calibri"/>
              </a:defRPr>
            </a:pPr>
            <a:endParaRPr b="1"/>
          </a:p>
          <a:p>
            <a:pPr marL="0" indent="0" algn="just" defTabSz="449580">
              <a:lnSpc>
                <a:spcPts val="3300"/>
              </a:lnSpc>
              <a:spcBef>
                <a:spcPts val="400"/>
              </a:spcBef>
              <a:buSzTx/>
              <a:buFontTx/>
              <a:buNone/>
              <a:defRPr sz="24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/>
                <a:ea typeface="Calibri"/>
                <a:cs typeface="Calibri"/>
                <a:sym typeface="Calibri"/>
              </a:defRPr>
            </a:pPr>
            <a:r>
              <a:t>Подобного деления не было достаточно, поэтому позже было разработано более подробное членение процесса чтения:</a:t>
            </a:r>
          </a:p>
          <a:p>
            <a:pPr marL="0" indent="0" algn="just" defTabSz="449580">
              <a:lnSpc>
                <a:spcPts val="3300"/>
              </a:lnSpc>
              <a:spcBef>
                <a:spcPts val="400"/>
              </a:spcBef>
              <a:buSzTx/>
              <a:buFontTx/>
              <a:buNone/>
              <a:defRPr sz="24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  <a:p>
            <a:pPr marL="0" indent="0" algn="just" defTabSz="449580">
              <a:lnSpc>
                <a:spcPts val="3300"/>
              </a:lnSpc>
              <a:spcBef>
                <a:spcPts val="400"/>
              </a:spcBef>
              <a:buSzTx/>
              <a:buFontTx/>
              <a:buNone/>
              <a:defRPr sz="2400" b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/>
                <a:ea typeface="Calibri"/>
                <a:cs typeface="Calibri"/>
                <a:sym typeface="Calibri"/>
              </a:defRPr>
            </a:pPr>
            <a:r>
              <a:t>1. Перцепция</a:t>
            </a:r>
          </a:p>
          <a:p>
            <a:pPr marL="0" indent="0" algn="just" defTabSz="449580">
              <a:lnSpc>
                <a:spcPts val="3300"/>
              </a:lnSpc>
              <a:spcBef>
                <a:spcPts val="400"/>
              </a:spcBef>
              <a:buSzTx/>
              <a:buFontTx/>
              <a:buNone/>
              <a:defRPr sz="2400" b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/>
                <a:ea typeface="Calibri"/>
                <a:cs typeface="Calibri"/>
                <a:sym typeface="Calibri"/>
              </a:defRPr>
            </a:pPr>
            <a:r>
              <a:t>2. Ассимилятивное дополнение</a:t>
            </a:r>
          </a:p>
          <a:p>
            <a:pPr marL="0" indent="0" algn="just" defTabSz="449580">
              <a:lnSpc>
                <a:spcPts val="3300"/>
              </a:lnSpc>
              <a:spcBef>
                <a:spcPts val="400"/>
              </a:spcBef>
              <a:buSzTx/>
              <a:buFontTx/>
              <a:buNone/>
              <a:defRPr sz="2400" b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/>
                <a:ea typeface="Calibri"/>
                <a:cs typeface="Calibri"/>
                <a:sym typeface="Calibri"/>
              </a:defRPr>
            </a:pPr>
            <a:r>
              <a:t>3. Идентификация</a:t>
            </a:r>
          </a:p>
          <a:p>
            <a:pPr marL="0" indent="0" algn="just" defTabSz="449580">
              <a:lnSpc>
                <a:spcPts val="3300"/>
              </a:lnSpc>
              <a:spcBef>
                <a:spcPts val="400"/>
              </a:spcBef>
              <a:buSzTx/>
              <a:buFontTx/>
              <a:buNone/>
              <a:defRPr sz="2400" b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/>
                <a:ea typeface="Calibri"/>
                <a:cs typeface="Calibri"/>
                <a:sym typeface="Calibri"/>
              </a:defRPr>
            </a:pPr>
            <a:r>
              <a:t>4. Интерпретация</a:t>
            </a:r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 algn="just" defTabSz="427101">
              <a:lnSpc>
                <a:spcPts val="3100"/>
              </a:lnSpc>
              <a:spcBef>
                <a:spcPts val="300"/>
              </a:spcBef>
              <a:buSzTx/>
              <a:buFontTx/>
              <a:buNone/>
              <a:defRPr sz="228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/>
                <a:ea typeface="Calibri"/>
                <a:cs typeface="Calibri"/>
                <a:sym typeface="Calibri"/>
              </a:defRPr>
            </a:pPr>
            <a:r>
              <a:t>- Технику чтения можно определить как </a:t>
            </a:r>
            <a:r>
              <a:rPr b="1"/>
              <a:t>навык воспринимать графический текст и переводить его в звуковой</a:t>
            </a:r>
            <a:r>
              <a:t>. В значительной мере затрудняется сильной интерференцией родного языка.</a:t>
            </a:r>
          </a:p>
          <a:p>
            <a:pPr marL="0" indent="0" algn="just" defTabSz="427101">
              <a:lnSpc>
                <a:spcPts val="3100"/>
              </a:lnSpc>
              <a:spcBef>
                <a:spcPts val="300"/>
              </a:spcBef>
              <a:buSzTx/>
              <a:buFontTx/>
              <a:buNone/>
              <a:defRPr sz="228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/>
                <a:ea typeface="Calibri"/>
                <a:cs typeface="Calibri"/>
                <a:sym typeface="Calibri"/>
              </a:defRPr>
            </a:pPr>
            <a:r>
              <a:t/>
            </a:r>
            <a:br/>
            <a:r>
              <a:t>Существуют конкретные критерии отбора текстов:</a:t>
            </a:r>
          </a:p>
          <a:p>
            <a:pPr marL="0" indent="0" algn="just" defTabSz="427101">
              <a:lnSpc>
                <a:spcPts val="3100"/>
              </a:lnSpc>
              <a:spcBef>
                <a:spcPts val="300"/>
              </a:spcBef>
              <a:buSzTx/>
              <a:buFontTx/>
              <a:buNone/>
              <a:defRPr sz="228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/>
                <a:ea typeface="Calibri"/>
                <a:cs typeface="Calibri"/>
                <a:sym typeface="Calibri"/>
              </a:defRPr>
            </a:pPr>
            <a:r>
              <a:t>а. возраст учеников </a:t>
            </a:r>
          </a:p>
          <a:p>
            <a:pPr marL="0" indent="0" algn="just" defTabSz="427101">
              <a:lnSpc>
                <a:spcPts val="3100"/>
              </a:lnSpc>
              <a:spcBef>
                <a:spcPts val="300"/>
              </a:spcBef>
              <a:buSzTx/>
              <a:buFontTx/>
              <a:buNone/>
              <a:defRPr sz="228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/>
                <a:ea typeface="Calibri"/>
                <a:cs typeface="Calibri"/>
                <a:sym typeface="Calibri"/>
              </a:defRPr>
            </a:pPr>
            <a:r>
              <a:t>б. степень владения языком</a:t>
            </a:r>
          </a:p>
          <a:p>
            <a:pPr marL="0" indent="0" algn="just" defTabSz="427101">
              <a:lnSpc>
                <a:spcPts val="3100"/>
              </a:lnSpc>
              <a:spcBef>
                <a:spcPts val="300"/>
              </a:spcBef>
              <a:buSzTx/>
              <a:buFontTx/>
              <a:buNone/>
              <a:defRPr sz="2280" i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/>
                <a:ea typeface="Calibri"/>
                <a:cs typeface="Calibri"/>
                <a:sym typeface="Calibri"/>
              </a:defRPr>
            </a:pPr>
            <a:r>
              <a:t/>
            </a:r>
            <a:br/>
            <a:r>
              <a:t>Методические правила:</a:t>
            </a:r>
          </a:p>
          <a:p>
            <a:pPr marL="0" indent="0" algn="just" defTabSz="427101">
              <a:lnSpc>
                <a:spcPts val="3100"/>
              </a:lnSpc>
              <a:spcBef>
                <a:spcPts val="300"/>
              </a:spcBef>
              <a:buSzTx/>
              <a:buFontTx/>
              <a:buNone/>
              <a:defRPr sz="228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/>
                <a:ea typeface="Calibri"/>
                <a:cs typeface="Calibri"/>
                <a:sym typeface="Calibri"/>
              </a:defRPr>
            </a:pPr>
            <a:r>
              <a:t/>
            </a:r>
            <a:br/>
            <a:r>
              <a:t>1. Подготовка к чтению - возбуждение интереса учащихся</a:t>
            </a:r>
            <a:br/>
            <a:r>
              <a:t>2. Чтение вслух и чтение про себя, понимание содержания текста</a:t>
            </a:r>
            <a:br/>
            <a:r>
              <a:t>3. Выделение незнакомых слов, определение их значения и перевод.</a:t>
            </a:r>
            <a:br/>
            <a:r>
              <a:t>4. Самостоятельное чтение текста - исправление ошибок в произношении и перевод</a:t>
            </a:r>
            <a:br/>
            <a:r>
              <a:t>5. Подготовительные упражнения - ответы на вопросы, выполнение заданий к тексту</a:t>
            </a:r>
            <a:br/>
            <a:r>
              <a:t>6. Пересказ содержания прочитанного текста</a:t>
            </a:r>
            <a:br/>
            <a:endParaRPr/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ModernPortfolio">
  <a:themeElements>
    <a:clrScheme name="ModernPortfolio">
      <a:dk1>
        <a:srgbClr val="000000"/>
      </a:dk1>
      <a:lt1>
        <a:srgbClr val="FFFFFF"/>
      </a:lt1>
      <a:dk2>
        <a:srgbClr val="5C5C5C"/>
      </a:dk2>
      <a:lt2>
        <a:srgbClr val="CBCBCB"/>
      </a:lt2>
      <a:accent1>
        <a:srgbClr val="557E8A"/>
      </a:accent1>
      <a:accent2>
        <a:srgbClr val="88885A"/>
      </a:accent2>
      <a:accent3>
        <a:srgbClr val="B29E85"/>
      </a:accent3>
      <a:accent4>
        <a:srgbClr val="BB7B52"/>
      </a:accent4>
      <a:accent5>
        <a:srgbClr val="CF7F66"/>
      </a:accent5>
      <a:accent6>
        <a:srgbClr val="62647B"/>
      </a:accent6>
      <a:hlink>
        <a:srgbClr val="0000FF"/>
      </a:hlink>
      <a:folHlink>
        <a:srgbClr val="FF00FF"/>
      </a:folHlink>
    </a:clrScheme>
    <a:fontScheme name="ModernPortfolio">
      <a:majorFont>
        <a:latin typeface="Helvetica Neue Light"/>
        <a:ea typeface="Helvetica Neue Light"/>
        <a:cs typeface="Helvetica Neue Light"/>
      </a:majorFont>
      <a:minorFont>
        <a:latin typeface="Helvetica Neue Light"/>
        <a:ea typeface="Helvetica Neue Light"/>
        <a:cs typeface="Helvetica Neue Light"/>
      </a:minorFont>
    </a:fontScheme>
    <a:fmtScheme name="ModernPortfol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satOff val="12166"/>
            <a:lumOff val="-13042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ABABAB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ModernPortfolio">
  <a:themeElements>
    <a:clrScheme name="ModernPortfolio">
      <a:dk1>
        <a:srgbClr val="000000"/>
      </a:dk1>
      <a:lt1>
        <a:srgbClr val="FFFFFF"/>
      </a:lt1>
      <a:dk2>
        <a:srgbClr val="5C5C5C"/>
      </a:dk2>
      <a:lt2>
        <a:srgbClr val="CBCBCB"/>
      </a:lt2>
      <a:accent1>
        <a:srgbClr val="557E8A"/>
      </a:accent1>
      <a:accent2>
        <a:srgbClr val="88885A"/>
      </a:accent2>
      <a:accent3>
        <a:srgbClr val="B29E85"/>
      </a:accent3>
      <a:accent4>
        <a:srgbClr val="BB7B52"/>
      </a:accent4>
      <a:accent5>
        <a:srgbClr val="CF7F66"/>
      </a:accent5>
      <a:accent6>
        <a:srgbClr val="62647B"/>
      </a:accent6>
      <a:hlink>
        <a:srgbClr val="0000FF"/>
      </a:hlink>
      <a:folHlink>
        <a:srgbClr val="FF00FF"/>
      </a:folHlink>
    </a:clrScheme>
    <a:fontScheme name="ModernPortfolio">
      <a:majorFont>
        <a:latin typeface="Helvetica Neue Light"/>
        <a:ea typeface="Helvetica Neue Light"/>
        <a:cs typeface="Helvetica Neue Light"/>
      </a:majorFont>
      <a:minorFont>
        <a:latin typeface="Helvetica Neue Light"/>
        <a:ea typeface="Helvetica Neue Light"/>
        <a:cs typeface="Helvetica Neue Light"/>
      </a:minorFont>
    </a:fontScheme>
    <a:fmtScheme name="ModernPortfol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satOff val="12166"/>
            <a:lumOff val="-13042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ABABAB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126</Words>
  <Application>Microsoft Office PowerPoint</Application>
  <PresentationFormat>Vlastní</PresentationFormat>
  <Paragraphs>24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ModernPortfolio</vt:lpstr>
      <vt:lpstr>Формирование коммуникативной компетенции в чтении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Формирование коммуникативной компетенции в чтении</dc:title>
  <dc:creator>Krejci</dc:creator>
  <cp:lastModifiedBy>Janina Krejčí</cp:lastModifiedBy>
  <cp:revision>1</cp:revision>
  <dcterms:modified xsi:type="dcterms:W3CDTF">2016-12-01T14:12:35Z</dcterms:modified>
</cp:coreProperties>
</file>