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1" r:id="rId4"/>
    <p:sldId id="257" r:id="rId5"/>
    <p:sldId id="258" r:id="rId6"/>
    <p:sldId id="259" r:id="rId7"/>
    <p:sldId id="260" r:id="rId8"/>
    <p:sldId id="263" r:id="rId9"/>
    <p:sldId id="268" r:id="rId10"/>
    <p:sldId id="266" r:id="rId11"/>
    <p:sldId id="267" r:id="rId12"/>
    <p:sldId id="264" r:id="rId13"/>
    <p:sldId id="269" r:id="rId14"/>
    <p:sldId id="272" r:id="rId15"/>
    <p:sldId id="270" r:id="rId16"/>
    <p:sldId id="281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--7yKgBf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e5PBFt6h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Русская литература 2-ой половины </a:t>
            </a:r>
            <a:r>
              <a:rPr lang="en-US" dirty="0" smtClean="0">
                <a:latin typeface="Georgia" pitchFamily="18" charset="0"/>
              </a:rPr>
              <a:t>XX </a:t>
            </a:r>
            <a:r>
              <a:rPr lang="ru-RU" dirty="0" smtClean="0">
                <a:latin typeface="Georgia" pitchFamily="18" charset="0"/>
              </a:rPr>
              <a:t>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Лекция 4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Виктор Астафьев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«Царь-рыба»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3554" name="Picture 2" descr="Картинки по запросу астаф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542438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«Царь-рыба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«Нам только кажется, что мы преобразовали все, и тайгу тоже... Мы внушаем себе будто управляем природой и что пожелаем, то и сделаем с нею. Но обман этот удается до тех пор, пока не останешься с тайгою с глазу на глаз, пока не побудешь в ней и не </a:t>
            </a:r>
            <a:r>
              <a:rPr lang="ru-RU" sz="2800" dirty="0" err="1" smtClean="0">
                <a:latin typeface="Georgia" pitchFamily="18" charset="0"/>
              </a:rPr>
              <a:t>поврачуешься</a:t>
            </a:r>
            <a:r>
              <a:rPr lang="ru-RU" sz="2800" dirty="0" smtClean="0">
                <a:latin typeface="Georgia" pitchFamily="18" charset="0"/>
              </a:rPr>
              <a:t> ею, тогда только ... почувствуешь ее космическую </a:t>
            </a:r>
            <a:r>
              <a:rPr lang="ru-RU" sz="2800" dirty="0" err="1" smtClean="0">
                <a:latin typeface="Georgia" pitchFamily="18" charset="0"/>
              </a:rPr>
              <a:t>пространственность</a:t>
            </a:r>
            <a:r>
              <a:rPr lang="ru-RU" sz="2800" dirty="0" smtClean="0">
                <a:latin typeface="Georgia" pitchFamily="18" charset="0"/>
              </a:rPr>
              <a:t> и величие».</a:t>
            </a:r>
          </a:p>
          <a:p>
            <a:pPr algn="just">
              <a:buNone/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Василий Шукшин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«Микроскоп», «До третьих петухов»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8434" name="Picture 2" descr="Картинки по запросу шукш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3214710" cy="4656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572280" cy="189436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«Разоблачающая литература»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Периодизация русской литературы 2-ой половины 20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Первый: 1956 – 1964, «оттепель».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FF0000"/>
                </a:solidFill>
                <a:latin typeface="Georgia" pitchFamily="18" charset="0"/>
              </a:rPr>
              <a:t>Поэты-шестидесятки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 и авторская песня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Военная проза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Лагерная проза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Второй: 1965 – 1985, «</a:t>
            </a:r>
            <a:r>
              <a:rPr lang="ru-RU" sz="2000" b="1" dirty="0" err="1" smtClean="0">
                <a:latin typeface="Georgia" pitchFamily="18" charset="0"/>
              </a:rPr>
              <a:t>послеоттепельное</a:t>
            </a:r>
            <a:r>
              <a:rPr lang="ru-RU" sz="2000" b="1" dirty="0" smtClean="0">
                <a:latin typeface="Georgia" pitchFamily="18" charset="0"/>
              </a:rPr>
              <a:t>» двадцатилетие или «застой».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−//−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+ Деревенская проза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Третий: 1986 – 1991, «гласность».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«Разоблачающая литература»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 «Возвращенная литература»,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Литература русского зарубежья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Четвёртый: начинается с декабря 1991 и длится по сей день, русская литература конца XX – начала XXI веков.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Постмодернизм</a:t>
            </a:r>
            <a:endParaRPr lang="ru-RU" sz="20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«Гласность»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Пленум ЦК КПСС. 1985. </a:t>
            </a:r>
            <a:r>
              <a:rPr lang="ru-RU" sz="2800" b="1" dirty="0" smtClean="0">
                <a:latin typeface="Georgia" pitchFamily="18" charset="0"/>
              </a:rPr>
              <a:t>«Перестройка, Гласность, Плюрализм».</a:t>
            </a:r>
          </a:p>
          <a:p>
            <a:r>
              <a:rPr lang="ru-RU" sz="2800" b="1" dirty="0" smtClean="0">
                <a:latin typeface="Georgia" pitchFamily="18" charset="0"/>
              </a:rPr>
              <a:t>Гласность: </a:t>
            </a:r>
            <a:r>
              <a:rPr lang="ru-RU" sz="2800" dirty="0" smtClean="0">
                <a:latin typeface="Georgia" pitchFamily="18" charset="0"/>
              </a:rPr>
              <a:t>Легализация диссидентства, отказ от политического мифа социализма.</a:t>
            </a:r>
          </a:p>
          <a:p>
            <a:r>
              <a:rPr lang="ru-RU" sz="2800" b="1" dirty="0" smtClean="0">
                <a:latin typeface="Georgia" pitchFamily="18" charset="0"/>
              </a:rPr>
              <a:t>«Разоблачающая литература»: </a:t>
            </a:r>
            <a:r>
              <a:rPr lang="ru-RU" sz="2800" dirty="0" smtClean="0">
                <a:latin typeface="Georgia" pitchFamily="18" charset="0"/>
              </a:rPr>
              <a:t>кризис современности, последствия сталинских и брежневских времен.</a:t>
            </a:r>
            <a:r>
              <a:rPr lang="ru-RU" sz="2800" b="1" dirty="0" smtClean="0">
                <a:latin typeface="Georgia" pitchFamily="18" charset="0"/>
              </a:rPr>
              <a:t> </a:t>
            </a:r>
            <a:endParaRPr lang="en-US" sz="2800" b="1" smtClean="0">
              <a:latin typeface="Georgia" pitchFamily="18" charset="0"/>
            </a:endParaRPr>
          </a:p>
          <a:p>
            <a:r>
              <a:rPr lang="ru-RU" sz="2800" b="1" smtClean="0">
                <a:latin typeface="Georgia" pitchFamily="18" charset="0"/>
              </a:rPr>
              <a:t>Возвращенная </a:t>
            </a:r>
            <a:r>
              <a:rPr lang="ru-RU" sz="2800" b="1" dirty="0" smtClean="0">
                <a:latin typeface="Georgia" pitchFamily="18" charset="0"/>
              </a:rPr>
              <a:t>литература».</a:t>
            </a:r>
          </a:p>
          <a:p>
            <a:r>
              <a:rPr lang="ru-RU" sz="2800" dirty="0" smtClean="0">
                <a:latin typeface="Georgia" pitchFamily="18" charset="0"/>
              </a:rPr>
              <a:t>Угасание литературы соцреализма.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«Разоблачающая литература»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	«Возвращенные» произведения (</a:t>
            </a:r>
            <a:r>
              <a:rPr lang="ru-RU" sz="2800" b="1" dirty="0" smtClean="0"/>
              <a:t>А.Ахматова «Реквием», </a:t>
            </a:r>
            <a:r>
              <a:rPr lang="ru-RU" sz="2800" b="1" dirty="0" err="1" smtClean="0"/>
              <a:t>В.Гроссман</a:t>
            </a:r>
            <a:r>
              <a:rPr lang="ru-RU" sz="2800" b="1" dirty="0" smtClean="0"/>
              <a:t> «Жизнь и судьба», А.Солженицын «Архипелаг </a:t>
            </a:r>
            <a:r>
              <a:rPr lang="ru-RU" sz="2800" b="1" dirty="0" err="1" smtClean="0"/>
              <a:t>ГУЛаг</a:t>
            </a:r>
            <a:r>
              <a:rPr lang="ru-RU" sz="2800" b="1" dirty="0" smtClean="0"/>
              <a:t>»</a:t>
            </a:r>
            <a:r>
              <a:rPr lang="ru-RU" sz="2800" dirty="0" smtClean="0"/>
              <a:t>),</a:t>
            </a:r>
          </a:p>
          <a:p>
            <a:pPr algn="just">
              <a:buNone/>
            </a:pPr>
            <a:r>
              <a:rPr lang="ru-RU" sz="2800" dirty="0" smtClean="0"/>
              <a:t>+</a:t>
            </a:r>
          </a:p>
          <a:p>
            <a:pPr algn="just">
              <a:buNone/>
            </a:pPr>
            <a:r>
              <a:rPr lang="ru-RU" sz="2800" dirty="0" smtClean="0"/>
              <a:t>	Произведения, написанные в середине 80-х годов (</a:t>
            </a:r>
            <a:r>
              <a:rPr lang="ru-RU" sz="2800" b="1" dirty="0" smtClean="0"/>
              <a:t>«Пожар» В.Распутина, «Печальный детектив» В.Астафьева</a:t>
            </a:r>
            <a:r>
              <a:rPr lang="ru-RU" sz="2800" dirty="0" smtClean="0"/>
              <a:t> и</a:t>
            </a:r>
            <a:r>
              <a:rPr lang="ru-RU" sz="2800" b="1" dirty="0" smtClean="0"/>
              <a:t> «Плаха» Ч.Айтматова).</a:t>
            </a:r>
            <a:endParaRPr lang="ru-RU" sz="28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Поэма «Реквием»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Анна Ахматова</a:t>
            </a:r>
            <a:endParaRPr lang="ru-RU" sz="2800" dirty="0"/>
          </a:p>
        </p:txBody>
      </p:sp>
      <p:pic>
        <p:nvPicPr>
          <p:cNvPr id="2050" name="Picture 2" descr="Картинки по запросу ахма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8"/>
            <a:ext cx="2714644" cy="32031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467600" cy="4175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Композиция поэмы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Эпиграф, </a:t>
            </a:r>
          </a:p>
          <a:p>
            <a:r>
              <a:rPr lang="ru-RU" sz="3200" dirty="0" smtClean="0"/>
              <a:t>Вместо Предисловия, </a:t>
            </a:r>
          </a:p>
          <a:p>
            <a:r>
              <a:rPr lang="ru-RU" sz="3200" dirty="0" smtClean="0"/>
              <a:t>Посвящение, </a:t>
            </a:r>
          </a:p>
          <a:p>
            <a:r>
              <a:rPr lang="ru-RU" sz="3200" dirty="0" smtClean="0"/>
              <a:t>Вступление, </a:t>
            </a:r>
          </a:p>
          <a:p>
            <a:r>
              <a:rPr lang="ru-RU" sz="3200" dirty="0" smtClean="0"/>
              <a:t>10 Стихотворений, </a:t>
            </a:r>
          </a:p>
          <a:p>
            <a:r>
              <a:rPr lang="ru-RU" sz="3200" dirty="0" smtClean="0"/>
              <a:t>Эпилог.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4175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Композиция поэмы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200" dirty="0" smtClean="0"/>
              <a:t>	</a:t>
            </a:r>
            <a:r>
              <a:rPr lang="ru-RU" sz="3200" b="1" dirty="0" smtClean="0"/>
              <a:t>Вместо предисловия. </a:t>
            </a:r>
            <a:r>
              <a:rPr lang="ru-RU" sz="3200" dirty="0" smtClean="0"/>
              <a:t>В страшные годы </a:t>
            </a:r>
            <a:r>
              <a:rPr lang="ru-RU" sz="3200" dirty="0" err="1" smtClean="0"/>
              <a:t>ежовщины</a:t>
            </a:r>
            <a:r>
              <a:rPr lang="ru-RU" sz="3200" dirty="0" smtClean="0"/>
              <a:t> я провела семнадцать месяцев в тюремных очередях в Ленинграде. Как-то раз кто-то "опознал" меня. Тогда стоящая за мной женщина с </a:t>
            </a:r>
            <a:r>
              <a:rPr lang="ru-RU" sz="3200" dirty="0" err="1" smtClean="0"/>
              <a:t>голубыми</a:t>
            </a:r>
            <a:r>
              <a:rPr lang="ru-RU" sz="3200" dirty="0" smtClean="0"/>
              <a:t> губами, которая, конечно, никогда не слыхала моего имени, очнулась от свойственного нам всем оцепенения и спросила меня на ухо (там все говорили шепотом):</a:t>
            </a:r>
          </a:p>
          <a:p>
            <a:pPr>
              <a:buNone/>
            </a:pPr>
            <a:r>
              <a:rPr lang="ru-RU" sz="3200" dirty="0" smtClean="0"/>
              <a:t>- А это вы можете описать? </a:t>
            </a:r>
            <a:br>
              <a:rPr lang="ru-RU" sz="3200" dirty="0" smtClean="0"/>
            </a:br>
            <a:r>
              <a:rPr lang="ru-RU" sz="3200" dirty="0" smtClean="0"/>
              <a:t>И я сказала: </a:t>
            </a:r>
            <a:br>
              <a:rPr lang="ru-RU" sz="3200" dirty="0" smtClean="0"/>
            </a:br>
            <a:r>
              <a:rPr lang="ru-RU" sz="3200" dirty="0" smtClean="0"/>
              <a:t>- Могу. </a:t>
            </a:r>
            <a:br>
              <a:rPr lang="ru-RU" sz="3200" dirty="0" smtClean="0"/>
            </a:br>
            <a:r>
              <a:rPr lang="ru-RU" sz="3200" dirty="0" smtClean="0"/>
              <a:t>Тогда что-то вроде улыбки скользнуло по тому, что некогда было ее лицом.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635795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https://www.youtube.com/watch?v=P--7yKgBfro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Периодизация русской литературы 2-ой половины 20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Первый: 1956 – 1964, «оттепель».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FF0000"/>
                </a:solidFill>
                <a:latin typeface="Georgia" pitchFamily="18" charset="0"/>
              </a:rPr>
              <a:t>Поэты-шестидесятки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 и авторская песня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Военная проза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Лагерная проза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Второй: 1965 – 1985, «</a:t>
            </a:r>
            <a:r>
              <a:rPr lang="ru-RU" sz="2000" b="1" dirty="0" err="1" smtClean="0">
                <a:latin typeface="Georgia" pitchFamily="18" charset="0"/>
              </a:rPr>
              <a:t>послеоттепельное</a:t>
            </a:r>
            <a:r>
              <a:rPr lang="ru-RU" sz="2000" b="1" dirty="0" smtClean="0">
                <a:latin typeface="Georgia" pitchFamily="18" charset="0"/>
              </a:rPr>
              <a:t>» двадцатилетие или «застой».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−//−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+ Деревенская проза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Третий: 1986 – 1991, «гласность».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«Разоблачающая литература»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 «Возвращенная литература»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Литература русского зарубежья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Четвёртый: начинается с декабря 1991 и длится по сей день, русская литература конца XX – начала XXI веков.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Постмодернизм</a:t>
            </a:r>
            <a:endParaRPr lang="ru-RU" sz="20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467600" cy="4175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Композиция поэмы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u="sng" dirty="0" smtClean="0"/>
              <a:t>1.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Уводили тебя на рассвете,</a:t>
            </a:r>
          </a:p>
          <a:p>
            <a:pPr>
              <a:buNone/>
            </a:pPr>
            <a:r>
              <a:rPr lang="ru-RU" sz="3200" dirty="0" smtClean="0"/>
              <a:t>За тобой, как на выносе, шла,</a:t>
            </a:r>
          </a:p>
          <a:p>
            <a:pPr>
              <a:buNone/>
            </a:pPr>
            <a:r>
              <a:rPr lang="ru-RU" sz="3200" dirty="0" smtClean="0"/>
              <a:t>В темной горнице плакали дети,</a:t>
            </a:r>
          </a:p>
          <a:p>
            <a:pPr>
              <a:buNone/>
            </a:pPr>
            <a:r>
              <a:rPr lang="ru-RU" sz="3200" dirty="0" smtClean="0"/>
              <a:t>У божницы свеча оплыла.</a:t>
            </a:r>
          </a:p>
          <a:p>
            <a:pPr>
              <a:buNone/>
            </a:pPr>
            <a:r>
              <a:rPr lang="ru-RU" sz="3200" dirty="0" smtClean="0"/>
              <a:t>На губах твоих холод иконки,</a:t>
            </a:r>
          </a:p>
          <a:p>
            <a:pPr>
              <a:buNone/>
            </a:pPr>
            <a:r>
              <a:rPr lang="ru-RU" sz="3200" dirty="0" smtClean="0"/>
              <a:t>Смертный пот на челе... Не забыть!</a:t>
            </a:r>
          </a:p>
          <a:p>
            <a:pPr>
              <a:buNone/>
            </a:pPr>
            <a:r>
              <a:rPr lang="ru-RU" sz="3200" dirty="0" smtClean="0"/>
              <a:t>Буду я, как стрелецкие женки,</a:t>
            </a:r>
          </a:p>
          <a:p>
            <a:pPr>
              <a:buNone/>
            </a:pPr>
            <a:r>
              <a:rPr lang="ru-RU" sz="3200" dirty="0" smtClean="0"/>
              <a:t>Под кремлевскими башнями выть.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Утро стрелецкой казни. Картина В. Сурикова, 1881</a:t>
            </a:r>
            <a:endParaRPr lang="ru-RU" dirty="0"/>
          </a:p>
        </p:txBody>
      </p:sp>
      <p:pic>
        <p:nvPicPr>
          <p:cNvPr id="32770" name="Picture 2" descr="http://rushist.com/images/russia/streletzky-bunt-4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513673" cy="4351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467600" cy="4175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Композиция поэмы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u="sng" dirty="0" smtClean="0"/>
              <a:t>Эпилог</a:t>
            </a:r>
            <a:endParaRPr lang="ru-RU" sz="2800" dirty="0" smtClean="0"/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А если когда-нибудь в этой стране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Воздвигнуть задумают памятник мне,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 Согласье на это даю торжество,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Но только с условьем - не ставить его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Ни около моря, где я родилась: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Последняя с морем разорвана связь,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Ни в царском саду у заветного пня,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Где тень безутешная ищет меня,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А здесь, где стояла я триста часов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И где для меня не открыли засов.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«Пожар»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Валентин Распутин</a:t>
            </a:r>
            <a:endParaRPr lang="ru-RU" sz="2800" dirty="0"/>
          </a:p>
        </p:txBody>
      </p:sp>
      <p:pic>
        <p:nvPicPr>
          <p:cNvPr id="6" name="Picture 3" descr="Картинки по запросу распутин валент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«Печальный детектив»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Виктор Астафьев</a:t>
            </a:r>
            <a:endParaRPr lang="ru-RU" sz="2800" dirty="0"/>
          </a:p>
        </p:txBody>
      </p:sp>
      <p:pic>
        <p:nvPicPr>
          <p:cNvPr id="6" name="Picture 2" descr="Картинки по запросу астаф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184984" cy="310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«Плаха»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Чингиз</a:t>
            </a:r>
            <a:r>
              <a:rPr lang="ru-RU" sz="2400" dirty="0" smtClean="0"/>
              <a:t> Айтматов</a:t>
            </a:r>
          </a:p>
          <a:p>
            <a:endParaRPr lang="ru-RU" sz="2400" dirty="0"/>
          </a:p>
        </p:txBody>
      </p:sp>
      <p:pic>
        <p:nvPicPr>
          <p:cNvPr id="1026" name="Picture 2" descr="Картинки по запросу чингиз айтма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33" y="571480"/>
            <a:ext cx="464347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Деревенская проза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1.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Деревенская проза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42910" y="1928802"/>
            <a:ext cx="7786742" cy="44737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  <a:r>
              <a:rPr lang="ru-RU" sz="2800" dirty="0" smtClean="0">
                <a:latin typeface="Georgia" pitchFamily="18" charset="0"/>
              </a:rPr>
              <a:t>История развития направления.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Александр Солженицын. </a:t>
            </a:r>
            <a:r>
              <a:rPr lang="ru-RU" sz="2800" dirty="0" smtClean="0">
                <a:latin typeface="Georgia" pitchFamily="18" charset="0"/>
              </a:rPr>
              <a:t>«Матрёнин двор».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Валентин Распутин. </a:t>
            </a:r>
            <a:r>
              <a:rPr lang="ru-RU" sz="2800" dirty="0" smtClean="0">
                <a:latin typeface="Georgia" pitchFamily="18" charset="0"/>
              </a:rPr>
              <a:t>«Прощание с Матёрой».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Виктор Астафьев. </a:t>
            </a:r>
            <a:r>
              <a:rPr lang="ru-RU" sz="2800" dirty="0" smtClean="0">
                <a:latin typeface="Georgia" pitchFamily="18" charset="0"/>
              </a:rPr>
              <a:t>«Царь-рыба».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Василий Шукшин. </a:t>
            </a:r>
            <a:r>
              <a:rPr lang="ru-RU" sz="2800" dirty="0" smtClean="0">
                <a:latin typeface="Georgia" pitchFamily="18" charset="0"/>
              </a:rPr>
              <a:t>«Микроскоп». «До третьих петухов».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Александр Солженицын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«Матрёнин двор»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 descr="Картинки по запросу солженицы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46745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«Матрёнин двор»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Не выбивалась, чтобы купить вещи и потом беречь их больше своей жизни. Не гналась за нарядами. За одеждой, приукрашивающей уродов и злодеев. Не понятая и брошенная даже мужем своим, схоронившая шесть детей, но не нрав свой общительный, чужая сестрам, золовкам, смешная, по-глупому работающая на других бесплатно, -- она не скопила имущества к смерти…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Все мы жили рядом с ней и не поняли, что есть она тот самый праведник, без которого, по пословице, не стоит село. Ни город. Ни вся земля наша.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Валентин Распутин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«Прощание с Матёрой»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7" name="Picture 3" descr="Картинки по запросу распутин валент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6643734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6143644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https://www.youtube.com/watch?v=YLe5PBFt6hI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«прощание с Матёрой»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И кажется Дарье: нет ничего несправедливей в свете, когда что-то, будь то дерево или человек, доживает до бесполезности, до того, что становится оно в тягость… Дерево ещё туда-сюда, оно упадет, сгниет и пойдет земле на удобрение. А человек? Годится ли он хоть для этого? …</a:t>
            </a:r>
          </a:p>
          <a:p>
            <a:pPr algn="just">
              <a:buNone/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«прощание с Матёрой»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К чему тогда терпеть старость, если ничего, кроме неудобств и мучений, она не дает? К чему искать какую-то особую, вышнюю правду и службу, когда вся правда в том, что проку от тебя нет сейчас и не будет потом, что все, для чего ты приходил в свет, ты давно сделал, а вся твоя теперешняя служба — досаждать другим. «Так ли? Так ли?» — со страхом допытывалась Дарья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392</Words>
  <PresentationFormat>Экран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Русская литература 2-ой половины XX века</vt:lpstr>
      <vt:lpstr>Периодизация русской литературы 2-ой половины 20 века</vt:lpstr>
      <vt:lpstr>Деревенская проза</vt:lpstr>
      <vt:lpstr>1. Деревенская проза</vt:lpstr>
      <vt:lpstr>Александр Солженицын «Матрёнин двор»</vt:lpstr>
      <vt:lpstr>«Матрёнин двор»</vt:lpstr>
      <vt:lpstr>Валентин Распутин «Прощание с Матёрой»</vt:lpstr>
      <vt:lpstr>«прощание с Матёрой» </vt:lpstr>
      <vt:lpstr>«прощание с Матёрой»</vt:lpstr>
      <vt:lpstr>Виктор Астафьев «Царь-рыба»</vt:lpstr>
      <vt:lpstr>«Царь-рыба</vt:lpstr>
      <vt:lpstr>Василий Шукшин «Микроскоп», «До третьих петухов»</vt:lpstr>
      <vt:lpstr>«Разоблачающая литература»</vt:lpstr>
      <vt:lpstr>Периодизация русской литературы 2-ой половины 20 века</vt:lpstr>
      <vt:lpstr>«Гласность»</vt:lpstr>
      <vt:lpstr>«Разоблачающая литература»</vt:lpstr>
      <vt:lpstr>Поэма «Реквием»</vt:lpstr>
      <vt:lpstr>Композиция поэмы</vt:lpstr>
      <vt:lpstr>Композиция поэмы</vt:lpstr>
      <vt:lpstr>Композиция поэмы</vt:lpstr>
      <vt:lpstr>Утро стрелецкой казни. Картина В. Сурикова, 1881</vt:lpstr>
      <vt:lpstr>Композиция поэмы</vt:lpstr>
      <vt:lpstr>«Пожар»</vt:lpstr>
      <vt:lpstr>«Печальный детектив»</vt:lpstr>
      <vt:lpstr>«Плаха»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Деревенская проза</dc:title>
  <dc:creator>Ольга</dc:creator>
  <cp:lastModifiedBy>Ольга</cp:lastModifiedBy>
  <cp:revision>32</cp:revision>
  <dcterms:created xsi:type="dcterms:W3CDTF">2016-11-14T21:14:36Z</dcterms:created>
  <dcterms:modified xsi:type="dcterms:W3CDTF">2016-11-17T19:04:19Z</dcterms:modified>
</cp:coreProperties>
</file>