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94" r:id="rId3"/>
    <p:sldId id="272" r:id="rId4"/>
    <p:sldId id="295" r:id="rId5"/>
    <p:sldId id="274" r:id="rId6"/>
    <p:sldId id="275" r:id="rId7"/>
    <p:sldId id="276" r:id="rId8"/>
    <p:sldId id="292" r:id="rId9"/>
    <p:sldId id="291" r:id="rId10"/>
    <p:sldId id="293" r:id="rId11"/>
    <p:sldId id="281" r:id="rId12"/>
    <p:sldId id="277" r:id="rId13"/>
    <p:sldId id="278" r:id="rId14"/>
    <p:sldId id="279" r:id="rId15"/>
    <p:sldId id="280" r:id="rId16"/>
    <p:sldId id="285" r:id="rId17"/>
    <p:sldId id="282" r:id="rId18"/>
    <p:sldId id="286" r:id="rId19"/>
    <p:sldId id="288" r:id="rId20"/>
    <p:sldId id="284" r:id="rId21"/>
    <p:sldId id="287" r:id="rId22"/>
    <p:sldId id="28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4" autoAdjust="0"/>
    <p:restoredTop sz="94615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5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IzC2acv35H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EmI-0EXmfw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youtube.com/watch?v=HKIfx0eSk0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U0Aj56ru8zE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a3__JqgEwF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Русская литература 2-ой половины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века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Виктор Пелевин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«Поколение «П»»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6215082"/>
            <a:ext cx="6500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https://www.youtube.com/watch?v=IzC2acv35HE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6386" name="Picture 2" descr="Картинки по запросу пелевин поколение п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1857364"/>
            <a:ext cx="2286016" cy="3559327"/>
          </a:xfrm>
          <a:prstGeom prst="rect">
            <a:avLst/>
          </a:prstGeom>
          <a:noFill/>
        </p:spPr>
      </p:pic>
      <p:pic>
        <p:nvPicPr>
          <p:cNvPr id="16388" name="Picture 4" descr="Картинки по запросу пелевин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1928802"/>
            <a:ext cx="2571768" cy="34375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Проза.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(антиутопии).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Размышления писателей и будущем новой страны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Татьяна Толстая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Кысь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Земля спустя века после термоядерной войны.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Люди регрессировали в результате радиоактивного изучения.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Человек, лишенный культуры, становится зверем.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Осуждение группового эгоизма.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Павел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Кусанов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«Укус ангела»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Негативные последствия русской национальной идеи, славянофильства.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Мечтают спасти мир ценой устранения всего, что им не нравится.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Сорокин «День опричника» и «Сахарный Кремль»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опасности полностью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неизчезнувшего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тоталитаризма.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«Я смоделировал ситуацию, к которой, на мой взгляд, движется современная Россия: самоизоляция, погружение в своё прошлое, восприятие европейского мира как враждебного. Прошлое станет её будущим... В такой ситуации власть не может обойтись без помощи опричников».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Сергей Носов «Хозяйка истории»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Сорокин 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Пир»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Проблема глобализации.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Негативные последствия научных открытий.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Воздействие СМИ на человека.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Поэзия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поэзии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рубежа веков выделяются три основных мотива: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Подведение итогов XX столетия и всего тысячелетия;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современности;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Утверждение жизнеспособных ценностей.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Драматургия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Драматургия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Гришковец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(смешение кодов сентиментализма, модернизма, постмодернизма, реализма)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Л. Петрушевская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посмодернистские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драмы и модернистские).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Поколение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двадцатилетных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 Разочарование в ценностях современной цивилизации.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Ремейки.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Современная русская литература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Евгений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Гришковец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5429288" cy="407196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85786" y="6072206"/>
            <a:ext cx="6572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https://www.youtube.com/watch?v=0EmI-0EXmfw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Людмила Петрушевская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14734" cy="4873752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«Три девушки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голубом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«Уроки музыки»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«Мужская зона»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«Опять двадцать пять»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«Лестничная клетка»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5572140"/>
            <a:ext cx="7715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https://www.youtube.com/watch?v=HKIfx0eSk0w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122" name="Picture 2" descr="Картинки по запросу петрушевска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571612"/>
            <a:ext cx="4790547" cy="271464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8596" y="5000636"/>
            <a:ext cx="6572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https://www.youtube.com/watch?v=U0Aj56ru8zE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Ремейки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«Гамлет. Версия» Бориса Акунина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«Гамлет. Нулевое действие» Людмилы Петрушевской,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«Гамлет» Клима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«Драй,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зибен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ас, или Пиковая дама» Николая Коляды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Башмачкин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Олега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Богаева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«Парадоксы преступления» Клима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«Анна Каренина – 2» Олега Шишкина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«Чайка. Версия» Бориса Акунина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669784"/>
            <a:ext cx="8534400" cy="75895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Периодизация русской литературы 2-ой половины 20 века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98494"/>
            <a:ext cx="7467600" cy="511665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Первый: 1956 – 1964, «оттепель».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Поэты-шестидесятки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авторская песня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Военная проза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Лагерная проза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Второй: 1965 – 1985, «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послеоттепельное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двадцатилетие или «застой».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−//−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Деревенская проза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Третий: 1986 – 1991, «гласность».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«Разоблачающая литература»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«Возвращенная литература»,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Литература русского зарубежья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Четвёртый: начинается с декабря 1991 и длится по сей день, русская литература конца XX – начала XXI веков.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Постмодернизм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Современная русская литература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43890" cy="4873752"/>
          </a:xfrm>
        </p:spPr>
        <p:txBody>
          <a:bodyPr>
            <a:normAutofit/>
          </a:bodyPr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Общественно-культурная ситуация.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Перемены в литературной среде.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Поколения писателей рубежа веков.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Литературные направления рубежа веков.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Постмодернизм.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Перемены в литературной среде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1014" cy="487375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Русская культура перестает быть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литературоцентричной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«Возвращенная литература» отвлекает внимание от появляющихся современных произведений.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Литература лишилась финансовой государственной поддержки → → Ряд новых задач 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Премии.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Проблема коммуникации автора и читателя.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Влияние Интернета.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Поколения писателей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58138" cy="487375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Писатели периода «оттепели»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Евтушенко,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Распутин, Астафьев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Поколение восьмидесятников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Буйда, Маканин,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Петрушевская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Сорокин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Поколение 1990-х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Пелевин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Галковский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Гостева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Гришковец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Поколение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Next</a:t>
            </a:r>
          </a:p>
          <a:p>
            <a:pPr>
              <a:buNone/>
            </a:pP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Сакин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Тетерский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Денежкина, Осокин,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Сигарев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Писатели-эмигранты, вернувшиеся на родину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Александр Зиновьев, Солженицын,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Мамлеев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Лимонов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8138" cy="1143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Литературные направления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54304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Эстетический плюрализм.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Обновление языка, стилей, жанров.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ПОСТМОДЕРНИЗМ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1986" y="3286124"/>
            <a:ext cx="7467600" cy="35718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ЭСТЕТИКА ПОСТМОДЕРНИЗМА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tabLst/>
              <a:defRPr/>
            </a:pPr>
            <a:r>
              <a:rPr lang="ru-RU" sz="2400" dirty="0" smtClean="0"/>
              <a:t>Мир как текст.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Эстетика</a:t>
            </a:r>
            <a:r>
              <a:rPr kumimoji="0" lang="ru-RU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симулякров</a:t>
            </a:r>
            <a:r>
              <a:rPr kumimoji="0" lang="ru-RU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tabLst/>
              <a:defRPr/>
            </a:pPr>
            <a:r>
              <a:rPr lang="ru-RU" sz="2400" baseline="0" dirty="0" smtClean="0"/>
              <a:t>Появление</a:t>
            </a:r>
            <a:r>
              <a:rPr lang="ru-RU" sz="2400" dirty="0" smtClean="0"/>
              <a:t> </a:t>
            </a:r>
            <a:r>
              <a:rPr lang="ru-RU" sz="2400" dirty="0" err="1" smtClean="0"/>
              <a:t>гиперреальности</a:t>
            </a:r>
            <a:r>
              <a:rPr lang="ru-RU" sz="2400" dirty="0" smtClean="0"/>
              <a:t>, нелинейное цитирование. Текст накладывается на текст.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tabLst/>
              <a:defRPr/>
            </a:pPr>
            <a:r>
              <a:rPr kumimoji="0" lang="ru-RU" sz="2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Адресованность</a:t>
            </a: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массовому</a:t>
            </a:r>
            <a:r>
              <a:rPr kumimoji="0" lang="ru-RU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элитарному читателю.</a:t>
            </a:r>
            <a:endParaRPr kumimoji="0" lang="ru-RU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Courier New" pitchFamily="49" charset="0"/>
              <a:buChar char="o"/>
              <a:tabLst/>
              <a:defRPr/>
            </a:pPr>
            <a:endParaRPr kumimoji="0" lang="ru-RU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Постмодернизм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децентрированные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художественные; </a:t>
            </a:r>
          </a:p>
          <a:p>
            <a:pPr lvl="0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паралитературные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(или же художественно-нехудожественные); 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концептуалистские. 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Венедикт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Ерофеев </a:t>
            </a:r>
            <a:br>
              <a:rPr lang="ru-RU" smtClean="0">
                <a:latin typeface="Times New Roman" pitchFamily="18" charset="0"/>
                <a:cs typeface="Times New Roman" pitchFamily="18" charset="0"/>
              </a:rPr>
            </a:br>
            <a:r>
              <a:rPr lang="ru-RU" smtClean="0">
                <a:latin typeface="Times New Roman" pitchFamily="18" charset="0"/>
                <a:cs typeface="Times New Roman" pitchFamily="18" charset="0"/>
              </a:rPr>
              <a:t>«Москва-Петушки»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Картинки по запросу москва петуш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643050"/>
            <a:ext cx="2928958" cy="4586735"/>
          </a:xfrm>
          <a:prstGeom prst="rect">
            <a:avLst/>
          </a:prstGeom>
          <a:noFill/>
        </p:spPr>
      </p:pic>
      <p:pic>
        <p:nvPicPr>
          <p:cNvPr id="17412" name="Picture 4" descr="Картинки по запросу венедикт ерофее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3116"/>
            <a:ext cx="4572000" cy="379095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34" y="6215082"/>
            <a:ext cx="5929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https://www.youtube.com/watch?v=a3__JqgEwFk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1005</TotalTime>
  <Words>583</Words>
  <PresentationFormat>Экран (4:3)</PresentationFormat>
  <Paragraphs>104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Эркер</vt:lpstr>
      <vt:lpstr>Русская литература 2-ой половины XX века </vt:lpstr>
      <vt:lpstr>Современная русская литература</vt:lpstr>
      <vt:lpstr>Периодизация русской литературы 2-ой половины 20 века</vt:lpstr>
      <vt:lpstr>Современная русская литература </vt:lpstr>
      <vt:lpstr>Перемены в литературной среде</vt:lpstr>
      <vt:lpstr>Поколения писателей</vt:lpstr>
      <vt:lpstr>Литературные направления</vt:lpstr>
      <vt:lpstr>Постмодернизм</vt:lpstr>
      <vt:lpstr>Венедикт Ерофеев  «Москва-Петушки»</vt:lpstr>
      <vt:lpstr>Виктор Пелевин «Поколение «П»»</vt:lpstr>
      <vt:lpstr>Проза. (антиутопии). Размышления писателей и будущем новой страны</vt:lpstr>
      <vt:lpstr>Татьяна Толстая «Кысь» </vt:lpstr>
      <vt:lpstr>Павел Кусанов «Укус ангела» </vt:lpstr>
      <vt:lpstr>Сорокин «День опричника» и «Сахарный Кремль»</vt:lpstr>
      <vt:lpstr>Сергей Носов «Хозяйка истории» Сорокин «Пир»</vt:lpstr>
      <vt:lpstr>Поэзия</vt:lpstr>
      <vt:lpstr>В поэзии рубежа веков выделяются три основных мотива:</vt:lpstr>
      <vt:lpstr>Драматургия</vt:lpstr>
      <vt:lpstr>Драматургия</vt:lpstr>
      <vt:lpstr>Евгений Гришковец</vt:lpstr>
      <vt:lpstr>Людмила Петрушевская</vt:lpstr>
      <vt:lpstr>Ремейки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«Возвращенная литература» </dc:title>
  <dc:creator>Ольга</dc:creator>
  <cp:lastModifiedBy>Ольга</cp:lastModifiedBy>
  <cp:revision>93</cp:revision>
  <dcterms:created xsi:type="dcterms:W3CDTF">2016-11-15T15:39:32Z</dcterms:created>
  <dcterms:modified xsi:type="dcterms:W3CDTF">2016-12-08T03:09:24Z</dcterms:modified>
</cp:coreProperties>
</file>