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a Dlouhá" initials="DD" lastIdx="2" clrIdx="0">
    <p:extLst>
      <p:ext uri="{19B8F6BF-5375-455C-9EA6-DF929625EA0E}">
        <p15:presenceInfo xmlns:p15="http://schemas.microsoft.com/office/powerpoint/2012/main" xmlns="" userId="8418dc17a32935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BD2BB-91A2-43BE-81DF-7E839B2B19E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EE9404B-4F4E-4982-B2F0-95C2D6C5B44B}">
      <dgm:prSet phldrT="[Text]"/>
      <dgm:spPr/>
      <dgm:t>
        <a:bodyPr/>
        <a:lstStyle/>
        <a:p>
          <a:r>
            <a:rPr lang="cs-CZ" dirty="0"/>
            <a:t>Stadium proher</a:t>
          </a:r>
        </a:p>
      </dgm:t>
    </dgm:pt>
    <dgm:pt modelId="{BB374BB6-1227-4CC2-8BB0-885B221E8EDB}" type="parTrans" cxnId="{7886AF67-B44C-4CE7-85EB-75281BC29880}">
      <dgm:prSet/>
      <dgm:spPr/>
      <dgm:t>
        <a:bodyPr/>
        <a:lstStyle/>
        <a:p>
          <a:endParaRPr lang="cs-CZ"/>
        </a:p>
      </dgm:t>
    </dgm:pt>
    <dgm:pt modelId="{794AE0D8-98F8-4593-AF23-68EFC1645372}" type="sibTrans" cxnId="{7886AF67-B44C-4CE7-85EB-75281BC29880}">
      <dgm:prSet/>
      <dgm:spPr/>
      <dgm:t>
        <a:bodyPr/>
        <a:lstStyle/>
        <a:p>
          <a:endParaRPr lang="cs-CZ"/>
        </a:p>
      </dgm:t>
    </dgm:pt>
    <dgm:pt modelId="{9FBC600D-3E3A-44A2-A327-BB53F32F743C}">
      <dgm:prSet phldrT="[Text]"/>
      <dgm:spPr/>
      <dgm:t>
        <a:bodyPr/>
        <a:lstStyle/>
        <a:p>
          <a:r>
            <a:rPr lang="cs-CZ" dirty="0"/>
            <a:t>Stadium zoufalství</a:t>
          </a:r>
        </a:p>
      </dgm:t>
    </dgm:pt>
    <dgm:pt modelId="{866CE502-C3FC-4745-9E7C-75DE1CD559E0}" type="parTrans" cxnId="{1C86F0D1-4809-409F-B0E4-E843510F3253}">
      <dgm:prSet/>
      <dgm:spPr/>
      <dgm:t>
        <a:bodyPr/>
        <a:lstStyle/>
        <a:p>
          <a:endParaRPr lang="cs-CZ"/>
        </a:p>
      </dgm:t>
    </dgm:pt>
    <dgm:pt modelId="{35420CB1-648A-4371-A35B-A7C59EC0E9C8}" type="sibTrans" cxnId="{1C86F0D1-4809-409F-B0E4-E843510F3253}">
      <dgm:prSet/>
      <dgm:spPr/>
      <dgm:t>
        <a:bodyPr/>
        <a:lstStyle/>
        <a:p>
          <a:endParaRPr lang="cs-CZ"/>
        </a:p>
      </dgm:t>
    </dgm:pt>
    <dgm:pt modelId="{0008461C-34EF-4BC4-8B50-2C1D75CC59F5}">
      <dgm:prSet phldrT="[Text]"/>
      <dgm:spPr/>
      <dgm:t>
        <a:bodyPr/>
        <a:lstStyle/>
        <a:p>
          <a:r>
            <a:rPr lang="cs-CZ" dirty="0"/>
            <a:t>Stadium výher</a:t>
          </a:r>
        </a:p>
      </dgm:t>
    </dgm:pt>
    <dgm:pt modelId="{A76404CC-7F75-4812-9675-3A1E72354C10}" type="parTrans" cxnId="{73360D50-6439-476D-BCB1-3E76D3A15E63}">
      <dgm:prSet/>
      <dgm:spPr/>
      <dgm:t>
        <a:bodyPr/>
        <a:lstStyle/>
        <a:p>
          <a:endParaRPr lang="cs-CZ"/>
        </a:p>
      </dgm:t>
    </dgm:pt>
    <dgm:pt modelId="{E759196F-EFD1-4B6D-87E8-C9F057D00784}" type="sibTrans" cxnId="{73360D50-6439-476D-BCB1-3E76D3A15E63}">
      <dgm:prSet/>
      <dgm:spPr/>
      <dgm:t>
        <a:bodyPr/>
        <a:lstStyle/>
        <a:p>
          <a:endParaRPr lang="cs-CZ"/>
        </a:p>
      </dgm:t>
    </dgm:pt>
    <dgm:pt modelId="{B542B104-B099-46E5-91AA-5207E61F9A13}" type="pres">
      <dgm:prSet presAssocID="{9BBBD2BB-91A2-43BE-81DF-7E839B2B19E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13B1F7D-5EB4-402D-9603-D569F94D33F8}" type="pres">
      <dgm:prSet presAssocID="{2EE9404B-4F4E-4982-B2F0-95C2D6C5B44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CDE272-A9DC-482E-80D2-8EA5F609B2A4}" type="pres">
      <dgm:prSet presAssocID="{794AE0D8-98F8-4593-AF23-68EFC1645372}" presName="sibTrans" presStyleLbl="sibTrans2D1" presStyleIdx="0" presStyleCnt="3"/>
      <dgm:spPr/>
      <dgm:t>
        <a:bodyPr/>
        <a:lstStyle/>
        <a:p>
          <a:endParaRPr lang="cs-CZ"/>
        </a:p>
      </dgm:t>
    </dgm:pt>
    <dgm:pt modelId="{0487C0E1-5705-49E2-8448-5F50995853EF}" type="pres">
      <dgm:prSet presAssocID="{794AE0D8-98F8-4593-AF23-68EFC1645372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31D74895-4F16-4C32-96D0-160EC88183DC}" type="pres">
      <dgm:prSet presAssocID="{9FBC600D-3E3A-44A2-A327-BB53F32F743C}" presName="node" presStyleLbl="node1" presStyleIdx="1" presStyleCnt="3" custRadScaleRad="103106" custRadScaleInc="252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E40944-9CB4-465E-9D68-7EADA2112915}" type="pres">
      <dgm:prSet presAssocID="{35420CB1-648A-4371-A35B-A7C59EC0E9C8}" presName="sibTrans" presStyleLbl="sibTrans2D1" presStyleIdx="1" presStyleCnt="3"/>
      <dgm:spPr/>
      <dgm:t>
        <a:bodyPr/>
        <a:lstStyle/>
        <a:p>
          <a:endParaRPr lang="cs-CZ"/>
        </a:p>
      </dgm:t>
    </dgm:pt>
    <dgm:pt modelId="{CA6F132D-B46E-4C77-B8AB-379D11FB8134}" type="pres">
      <dgm:prSet presAssocID="{35420CB1-648A-4371-A35B-A7C59EC0E9C8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13D59A94-727F-488E-A558-7E5135B1E52C}" type="pres">
      <dgm:prSet presAssocID="{0008461C-34EF-4BC4-8B50-2C1D75CC59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DFFE90-9521-4A44-864C-EA8F5DBD33B3}" type="pres">
      <dgm:prSet presAssocID="{E759196F-EFD1-4B6D-87E8-C9F057D00784}" presName="sibTrans" presStyleLbl="sibTrans2D1" presStyleIdx="2" presStyleCnt="3"/>
      <dgm:spPr/>
      <dgm:t>
        <a:bodyPr/>
        <a:lstStyle/>
        <a:p>
          <a:endParaRPr lang="cs-CZ"/>
        </a:p>
      </dgm:t>
    </dgm:pt>
    <dgm:pt modelId="{178C3AFE-D47D-4D8C-8F16-B7E87B02A21A}" type="pres">
      <dgm:prSet presAssocID="{E759196F-EFD1-4B6D-87E8-C9F057D00784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B0EE3D91-1322-48ED-AB8A-7476961EF25B}" type="presOf" srcId="{2EE9404B-4F4E-4982-B2F0-95C2D6C5B44B}" destId="{B13B1F7D-5EB4-402D-9603-D569F94D33F8}" srcOrd="0" destOrd="0" presId="urn:microsoft.com/office/officeart/2005/8/layout/cycle2"/>
    <dgm:cxn modelId="{73360D50-6439-476D-BCB1-3E76D3A15E63}" srcId="{9BBBD2BB-91A2-43BE-81DF-7E839B2B19E1}" destId="{0008461C-34EF-4BC4-8B50-2C1D75CC59F5}" srcOrd="2" destOrd="0" parTransId="{A76404CC-7F75-4812-9675-3A1E72354C10}" sibTransId="{E759196F-EFD1-4B6D-87E8-C9F057D00784}"/>
    <dgm:cxn modelId="{61A0DD5D-2706-490E-B585-97FCC3F48591}" type="presOf" srcId="{9FBC600D-3E3A-44A2-A327-BB53F32F743C}" destId="{31D74895-4F16-4C32-96D0-160EC88183DC}" srcOrd="0" destOrd="0" presId="urn:microsoft.com/office/officeart/2005/8/layout/cycle2"/>
    <dgm:cxn modelId="{9BBA8648-0FF2-49E2-9902-FB8BCA73230B}" type="presOf" srcId="{9BBBD2BB-91A2-43BE-81DF-7E839B2B19E1}" destId="{B542B104-B099-46E5-91AA-5207E61F9A13}" srcOrd="0" destOrd="0" presId="urn:microsoft.com/office/officeart/2005/8/layout/cycle2"/>
    <dgm:cxn modelId="{BEA47C5E-B098-43BC-8A32-D4FD3D198827}" type="presOf" srcId="{794AE0D8-98F8-4593-AF23-68EFC1645372}" destId="{0487C0E1-5705-49E2-8448-5F50995853EF}" srcOrd="1" destOrd="0" presId="urn:microsoft.com/office/officeart/2005/8/layout/cycle2"/>
    <dgm:cxn modelId="{BAE3347F-8EAB-448F-B940-3661195807AD}" type="presOf" srcId="{0008461C-34EF-4BC4-8B50-2C1D75CC59F5}" destId="{13D59A94-727F-488E-A558-7E5135B1E52C}" srcOrd="0" destOrd="0" presId="urn:microsoft.com/office/officeart/2005/8/layout/cycle2"/>
    <dgm:cxn modelId="{BCE696EC-A823-4D05-AC74-E3C4632B7C47}" type="presOf" srcId="{E759196F-EFD1-4B6D-87E8-C9F057D00784}" destId="{178C3AFE-D47D-4D8C-8F16-B7E87B02A21A}" srcOrd="1" destOrd="0" presId="urn:microsoft.com/office/officeart/2005/8/layout/cycle2"/>
    <dgm:cxn modelId="{7886AF67-B44C-4CE7-85EB-75281BC29880}" srcId="{9BBBD2BB-91A2-43BE-81DF-7E839B2B19E1}" destId="{2EE9404B-4F4E-4982-B2F0-95C2D6C5B44B}" srcOrd="0" destOrd="0" parTransId="{BB374BB6-1227-4CC2-8BB0-885B221E8EDB}" sibTransId="{794AE0D8-98F8-4593-AF23-68EFC1645372}"/>
    <dgm:cxn modelId="{CAF2E4D2-A95A-460E-A913-7DADB919F887}" type="presOf" srcId="{35420CB1-648A-4371-A35B-A7C59EC0E9C8}" destId="{12E40944-9CB4-465E-9D68-7EADA2112915}" srcOrd="0" destOrd="0" presId="urn:microsoft.com/office/officeart/2005/8/layout/cycle2"/>
    <dgm:cxn modelId="{1C86F0D1-4809-409F-B0E4-E843510F3253}" srcId="{9BBBD2BB-91A2-43BE-81DF-7E839B2B19E1}" destId="{9FBC600D-3E3A-44A2-A327-BB53F32F743C}" srcOrd="1" destOrd="0" parTransId="{866CE502-C3FC-4745-9E7C-75DE1CD559E0}" sibTransId="{35420CB1-648A-4371-A35B-A7C59EC0E9C8}"/>
    <dgm:cxn modelId="{E18FF60F-3428-476E-8C05-3BE0DFDDB5ED}" type="presOf" srcId="{E759196F-EFD1-4B6D-87E8-C9F057D00784}" destId="{E9DFFE90-9521-4A44-864C-EA8F5DBD33B3}" srcOrd="0" destOrd="0" presId="urn:microsoft.com/office/officeart/2005/8/layout/cycle2"/>
    <dgm:cxn modelId="{CD439483-D5B2-4611-B28B-80106C9F5A70}" type="presOf" srcId="{35420CB1-648A-4371-A35B-A7C59EC0E9C8}" destId="{CA6F132D-B46E-4C77-B8AB-379D11FB8134}" srcOrd="1" destOrd="0" presId="urn:microsoft.com/office/officeart/2005/8/layout/cycle2"/>
    <dgm:cxn modelId="{38ECE55B-1D61-4C4B-9D26-AA272F1789BC}" type="presOf" srcId="{794AE0D8-98F8-4593-AF23-68EFC1645372}" destId="{F7CDE272-A9DC-482E-80D2-8EA5F609B2A4}" srcOrd="0" destOrd="0" presId="urn:microsoft.com/office/officeart/2005/8/layout/cycle2"/>
    <dgm:cxn modelId="{9E07239D-6495-4317-876E-0AD6A921AE52}" type="presParOf" srcId="{B542B104-B099-46E5-91AA-5207E61F9A13}" destId="{B13B1F7D-5EB4-402D-9603-D569F94D33F8}" srcOrd="0" destOrd="0" presId="urn:microsoft.com/office/officeart/2005/8/layout/cycle2"/>
    <dgm:cxn modelId="{6AFC2545-2CE7-4965-888C-BEAEE0FDDC91}" type="presParOf" srcId="{B542B104-B099-46E5-91AA-5207E61F9A13}" destId="{F7CDE272-A9DC-482E-80D2-8EA5F609B2A4}" srcOrd="1" destOrd="0" presId="urn:microsoft.com/office/officeart/2005/8/layout/cycle2"/>
    <dgm:cxn modelId="{41876E10-D3CC-44D8-9C4D-B41EC0350F66}" type="presParOf" srcId="{F7CDE272-A9DC-482E-80D2-8EA5F609B2A4}" destId="{0487C0E1-5705-49E2-8448-5F50995853EF}" srcOrd="0" destOrd="0" presId="urn:microsoft.com/office/officeart/2005/8/layout/cycle2"/>
    <dgm:cxn modelId="{DABE0394-03D1-4C5E-8AAC-218D98A09742}" type="presParOf" srcId="{B542B104-B099-46E5-91AA-5207E61F9A13}" destId="{31D74895-4F16-4C32-96D0-160EC88183DC}" srcOrd="2" destOrd="0" presId="urn:microsoft.com/office/officeart/2005/8/layout/cycle2"/>
    <dgm:cxn modelId="{9ED5A10A-4174-4E91-B2B7-A937124AF63B}" type="presParOf" srcId="{B542B104-B099-46E5-91AA-5207E61F9A13}" destId="{12E40944-9CB4-465E-9D68-7EADA2112915}" srcOrd="3" destOrd="0" presId="urn:microsoft.com/office/officeart/2005/8/layout/cycle2"/>
    <dgm:cxn modelId="{B8DC15C2-1646-4F62-BDE5-BAF9DAB08FAA}" type="presParOf" srcId="{12E40944-9CB4-465E-9D68-7EADA2112915}" destId="{CA6F132D-B46E-4C77-B8AB-379D11FB8134}" srcOrd="0" destOrd="0" presId="urn:microsoft.com/office/officeart/2005/8/layout/cycle2"/>
    <dgm:cxn modelId="{08ABB08C-0252-49F6-BB6E-183E130C0FCB}" type="presParOf" srcId="{B542B104-B099-46E5-91AA-5207E61F9A13}" destId="{13D59A94-727F-488E-A558-7E5135B1E52C}" srcOrd="4" destOrd="0" presId="urn:microsoft.com/office/officeart/2005/8/layout/cycle2"/>
    <dgm:cxn modelId="{ECCF665F-8B66-4BB0-A83B-8D03D5E30F29}" type="presParOf" srcId="{B542B104-B099-46E5-91AA-5207E61F9A13}" destId="{E9DFFE90-9521-4A44-864C-EA8F5DBD33B3}" srcOrd="5" destOrd="0" presId="urn:microsoft.com/office/officeart/2005/8/layout/cycle2"/>
    <dgm:cxn modelId="{3E780FE1-AF09-4E0C-A47B-F684DACB1FBD}" type="presParOf" srcId="{E9DFFE90-9521-4A44-864C-EA8F5DBD33B3}" destId="{178C3AFE-D47D-4D8C-8F16-B7E87B02A21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23F84F-4E91-45E1-9FA2-5A90FBF8C99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DB8EACF-D5D1-45B6-934F-695293A67CEE}">
      <dgm:prSet phldrT="[Text]"/>
      <dgm:spPr/>
      <dgm:t>
        <a:bodyPr/>
        <a:lstStyle/>
        <a:p>
          <a:r>
            <a:rPr lang="cs-CZ" dirty="0"/>
            <a:t>Stadium kritičnosti</a:t>
          </a:r>
        </a:p>
      </dgm:t>
    </dgm:pt>
    <dgm:pt modelId="{66AA4A00-6BE2-47A6-B051-AD9BAEEA1A52}" type="parTrans" cxnId="{E4D1747B-515E-46EB-86E1-264DECDB9F64}">
      <dgm:prSet/>
      <dgm:spPr/>
      <dgm:t>
        <a:bodyPr/>
        <a:lstStyle/>
        <a:p>
          <a:endParaRPr lang="cs-CZ"/>
        </a:p>
      </dgm:t>
    </dgm:pt>
    <dgm:pt modelId="{32F7DFE4-EDE1-4B9B-8476-A13920F600FD}" type="sibTrans" cxnId="{E4D1747B-515E-46EB-86E1-264DECDB9F64}">
      <dgm:prSet/>
      <dgm:spPr/>
      <dgm:t>
        <a:bodyPr/>
        <a:lstStyle/>
        <a:p>
          <a:endParaRPr lang="cs-CZ"/>
        </a:p>
      </dgm:t>
    </dgm:pt>
    <dgm:pt modelId="{CC24171A-31AC-4586-A8A6-23122DF16E18}">
      <dgm:prSet phldrT="[Text]"/>
      <dgm:spPr/>
      <dgm:t>
        <a:bodyPr/>
        <a:lstStyle/>
        <a:p>
          <a:r>
            <a:rPr lang="cs-CZ" dirty="0"/>
            <a:t>Stadium </a:t>
          </a:r>
          <a:r>
            <a:rPr lang="cs-CZ" dirty="0" err="1"/>
            <a:t>znovuvytváření</a:t>
          </a:r>
          <a:endParaRPr lang="cs-CZ" dirty="0"/>
        </a:p>
      </dgm:t>
    </dgm:pt>
    <dgm:pt modelId="{50A774EC-3ACA-4A17-AF5A-88C0D14F786B}" type="parTrans" cxnId="{D570EA7C-5F7E-404D-B9D0-F824EDB6375B}">
      <dgm:prSet/>
      <dgm:spPr/>
      <dgm:t>
        <a:bodyPr/>
        <a:lstStyle/>
        <a:p>
          <a:endParaRPr lang="cs-CZ"/>
        </a:p>
      </dgm:t>
    </dgm:pt>
    <dgm:pt modelId="{344E2C91-29B6-4DB2-A1A4-C6AC8CF332CA}" type="sibTrans" cxnId="{D570EA7C-5F7E-404D-B9D0-F824EDB6375B}">
      <dgm:prSet/>
      <dgm:spPr/>
      <dgm:t>
        <a:bodyPr/>
        <a:lstStyle/>
        <a:p>
          <a:endParaRPr lang="cs-CZ"/>
        </a:p>
      </dgm:t>
    </dgm:pt>
    <dgm:pt modelId="{DEAF9FCD-753C-401F-A633-7FD224DB28FB}">
      <dgm:prSet phldrT="[Text]"/>
      <dgm:spPr/>
      <dgm:t>
        <a:bodyPr/>
        <a:lstStyle/>
        <a:p>
          <a:r>
            <a:rPr lang="cs-CZ" dirty="0"/>
            <a:t>Stadium růstu</a:t>
          </a:r>
        </a:p>
      </dgm:t>
    </dgm:pt>
    <dgm:pt modelId="{425890AC-A51E-4243-83B2-9EFE6F0F632C}" type="parTrans" cxnId="{F4197B9C-6689-46AC-B3B3-5E6D1BD93CFC}">
      <dgm:prSet/>
      <dgm:spPr/>
      <dgm:t>
        <a:bodyPr/>
        <a:lstStyle/>
        <a:p>
          <a:endParaRPr lang="cs-CZ"/>
        </a:p>
      </dgm:t>
    </dgm:pt>
    <dgm:pt modelId="{56B178DC-6839-4503-AA49-9A849D4AC9E6}" type="sibTrans" cxnId="{F4197B9C-6689-46AC-B3B3-5E6D1BD93CFC}">
      <dgm:prSet/>
      <dgm:spPr/>
      <dgm:t>
        <a:bodyPr/>
        <a:lstStyle/>
        <a:p>
          <a:endParaRPr lang="cs-CZ"/>
        </a:p>
      </dgm:t>
    </dgm:pt>
    <dgm:pt modelId="{D8CFB284-A41C-4217-B1ED-67700CB1C142}" type="pres">
      <dgm:prSet presAssocID="{1E23F84F-4E91-45E1-9FA2-5A90FBF8C9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11D2A0F-CCA0-4E8D-A328-9F9F706F64D6}" type="pres">
      <dgm:prSet presAssocID="{1DB8EACF-D5D1-45B6-934F-695293A67CE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C13172-B77A-4FF2-9150-46036F09B597}" type="pres">
      <dgm:prSet presAssocID="{32F7DFE4-EDE1-4B9B-8476-A13920F600FD}" presName="sibTrans" presStyleLbl="sibTrans2D1" presStyleIdx="0" presStyleCnt="3"/>
      <dgm:spPr/>
      <dgm:t>
        <a:bodyPr/>
        <a:lstStyle/>
        <a:p>
          <a:endParaRPr lang="cs-CZ"/>
        </a:p>
      </dgm:t>
    </dgm:pt>
    <dgm:pt modelId="{42FEB813-F8FB-4E6B-95DC-2ED63842DAE3}" type="pres">
      <dgm:prSet presAssocID="{32F7DFE4-EDE1-4B9B-8476-A13920F600FD}" presName="connectorText" presStyleLbl="sibTrans2D1" presStyleIdx="0" presStyleCnt="3"/>
      <dgm:spPr/>
      <dgm:t>
        <a:bodyPr/>
        <a:lstStyle/>
        <a:p>
          <a:endParaRPr lang="cs-CZ"/>
        </a:p>
      </dgm:t>
    </dgm:pt>
    <dgm:pt modelId="{E3003B6C-3033-4834-848A-D554F90C00D8}" type="pres">
      <dgm:prSet presAssocID="{CC24171A-31AC-4586-A8A6-23122DF16E1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2EB4DF-8C2E-49E9-8516-2E7732AC3482}" type="pres">
      <dgm:prSet presAssocID="{344E2C91-29B6-4DB2-A1A4-C6AC8CF332CA}" presName="sibTrans" presStyleLbl="sibTrans2D1" presStyleIdx="1" presStyleCnt="3"/>
      <dgm:spPr/>
      <dgm:t>
        <a:bodyPr/>
        <a:lstStyle/>
        <a:p>
          <a:endParaRPr lang="cs-CZ"/>
        </a:p>
      </dgm:t>
    </dgm:pt>
    <dgm:pt modelId="{AB49A4EC-CDBC-45E1-8FB3-D9502C70FDE3}" type="pres">
      <dgm:prSet presAssocID="{344E2C91-29B6-4DB2-A1A4-C6AC8CF332CA}" presName="connectorText" presStyleLbl="sibTrans2D1" presStyleIdx="1" presStyleCnt="3"/>
      <dgm:spPr/>
      <dgm:t>
        <a:bodyPr/>
        <a:lstStyle/>
        <a:p>
          <a:endParaRPr lang="cs-CZ"/>
        </a:p>
      </dgm:t>
    </dgm:pt>
    <dgm:pt modelId="{37A9AFEB-79DC-4DFF-8212-30B671A73C42}" type="pres">
      <dgm:prSet presAssocID="{DEAF9FCD-753C-401F-A633-7FD224DB28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E07224-C740-4148-91B7-10DFAB5CEFFE}" type="pres">
      <dgm:prSet presAssocID="{56B178DC-6839-4503-AA49-9A849D4AC9E6}" presName="sibTrans" presStyleLbl="sibTrans2D1" presStyleIdx="2" presStyleCnt="3"/>
      <dgm:spPr/>
      <dgm:t>
        <a:bodyPr/>
        <a:lstStyle/>
        <a:p>
          <a:endParaRPr lang="cs-CZ"/>
        </a:p>
      </dgm:t>
    </dgm:pt>
    <dgm:pt modelId="{ED51F8A9-9630-4B58-B1C3-6AF1F3C322E7}" type="pres">
      <dgm:prSet presAssocID="{56B178DC-6839-4503-AA49-9A849D4AC9E6}" presName="connectorText" presStyleLbl="sibTrans2D1" presStyleIdx="2" presStyleCnt="3"/>
      <dgm:spPr/>
      <dgm:t>
        <a:bodyPr/>
        <a:lstStyle/>
        <a:p>
          <a:endParaRPr lang="cs-CZ"/>
        </a:p>
      </dgm:t>
    </dgm:pt>
  </dgm:ptLst>
  <dgm:cxnLst>
    <dgm:cxn modelId="{AC8063A3-2A19-4B35-BB97-208FB939B9DA}" type="presOf" srcId="{1E23F84F-4E91-45E1-9FA2-5A90FBF8C996}" destId="{D8CFB284-A41C-4217-B1ED-67700CB1C142}" srcOrd="0" destOrd="0" presId="urn:microsoft.com/office/officeart/2005/8/layout/cycle2"/>
    <dgm:cxn modelId="{F4197B9C-6689-46AC-B3B3-5E6D1BD93CFC}" srcId="{1E23F84F-4E91-45E1-9FA2-5A90FBF8C996}" destId="{DEAF9FCD-753C-401F-A633-7FD224DB28FB}" srcOrd="2" destOrd="0" parTransId="{425890AC-A51E-4243-83B2-9EFE6F0F632C}" sibTransId="{56B178DC-6839-4503-AA49-9A849D4AC9E6}"/>
    <dgm:cxn modelId="{5B66CFEE-A35F-451F-BF03-FA6258CC9701}" type="presOf" srcId="{32F7DFE4-EDE1-4B9B-8476-A13920F600FD}" destId="{8CC13172-B77A-4FF2-9150-46036F09B597}" srcOrd="0" destOrd="0" presId="urn:microsoft.com/office/officeart/2005/8/layout/cycle2"/>
    <dgm:cxn modelId="{F7F53A6F-CC42-4E1B-A77B-651397C667E7}" type="presOf" srcId="{56B178DC-6839-4503-AA49-9A849D4AC9E6}" destId="{ED51F8A9-9630-4B58-B1C3-6AF1F3C322E7}" srcOrd="1" destOrd="0" presId="urn:microsoft.com/office/officeart/2005/8/layout/cycle2"/>
    <dgm:cxn modelId="{927FB8F1-3AA0-4FF1-AEB5-0613A9AFAEAF}" type="presOf" srcId="{344E2C91-29B6-4DB2-A1A4-C6AC8CF332CA}" destId="{AB49A4EC-CDBC-45E1-8FB3-D9502C70FDE3}" srcOrd="1" destOrd="0" presId="urn:microsoft.com/office/officeart/2005/8/layout/cycle2"/>
    <dgm:cxn modelId="{EDB28ED3-A401-4346-90F5-CD955EC9E22C}" type="presOf" srcId="{1DB8EACF-D5D1-45B6-934F-695293A67CEE}" destId="{511D2A0F-CCA0-4E8D-A328-9F9F706F64D6}" srcOrd="0" destOrd="0" presId="urn:microsoft.com/office/officeart/2005/8/layout/cycle2"/>
    <dgm:cxn modelId="{553AA6C3-41D1-43FC-8C38-0A01D1207389}" type="presOf" srcId="{344E2C91-29B6-4DB2-A1A4-C6AC8CF332CA}" destId="{352EB4DF-8C2E-49E9-8516-2E7732AC3482}" srcOrd="0" destOrd="0" presId="urn:microsoft.com/office/officeart/2005/8/layout/cycle2"/>
    <dgm:cxn modelId="{EF8CC708-BD83-49ED-8E59-F81D14197864}" type="presOf" srcId="{DEAF9FCD-753C-401F-A633-7FD224DB28FB}" destId="{37A9AFEB-79DC-4DFF-8212-30B671A73C42}" srcOrd="0" destOrd="0" presId="urn:microsoft.com/office/officeart/2005/8/layout/cycle2"/>
    <dgm:cxn modelId="{707AF5AC-A201-4085-998E-A4218A9CE969}" type="presOf" srcId="{56B178DC-6839-4503-AA49-9A849D4AC9E6}" destId="{3EE07224-C740-4148-91B7-10DFAB5CEFFE}" srcOrd="0" destOrd="0" presId="urn:microsoft.com/office/officeart/2005/8/layout/cycle2"/>
    <dgm:cxn modelId="{D570EA7C-5F7E-404D-B9D0-F824EDB6375B}" srcId="{1E23F84F-4E91-45E1-9FA2-5A90FBF8C996}" destId="{CC24171A-31AC-4586-A8A6-23122DF16E18}" srcOrd="1" destOrd="0" parTransId="{50A774EC-3ACA-4A17-AF5A-88C0D14F786B}" sibTransId="{344E2C91-29B6-4DB2-A1A4-C6AC8CF332CA}"/>
    <dgm:cxn modelId="{BD24E431-75D5-4F01-AB6C-4972D68EFEAD}" type="presOf" srcId="{CC24171A-31AC-4586-A8A6-23122DF16E18}" destId="{E3003B6C-3033-4834-848A-D554F90C00D8}" srcOrd="0" destOrd="0" presId="urn:microsoft.com/office/officeart/2005/8/layout/cycle2"/>
    <dgm:cxn modelId="{7CBFD192-0E26-4212-AB1B-818866F12728}" type="presOf" srcId="{32F7DFE4-EDE1-4B9B-8476-A13920F600FD}" destId="{42FEB813-F8FB-4E6B-95DC-2ED63842DAE3}" srcOrd="1" destOrd="0" presId="urn:microsoft.com/office/officeart/2005/8/layout/cycle2"/>
    <dgm:cxn modelId="{E4D1747B-515E-46EB-86E1-264DECDB9F64}" srcId="{1E23F84F-4E91-45E1-9FA2-5A90FBF8C996}" destId="{1DB8EACF-D5D1-45B6-934F-695293A67CEE}" srcOrd="0" destOrd="0" parTransId="{66AA4A00-6BE2-47A6-B051-AD9BAEEA1A52}" sibTransId="{32F7DFE4-EDE1-4B9B-8476-A13920F600FD}"/>
    <dgm:cxn modelId="{70A26D4D-CABA-4F17-84F1-516036D03841}" type="presParOf" srcId="{D8CFB284-A41C-4217-B1ED-67700CB1C142}" destId="{511D2A0F-CCA0-4E8D-A328-9F9F706F64D6}" srcOrd="0" destOrd="0" presId="urn:microsoft.com/office/officeart/2005/8/layout/cycle2"/>
    <dgm:cxn modelId="{2A649707-8F1B-4703-832B-89C7273EF0BB}" type="presParOf" srcId="{D8CFB284-A41C-4217-B1ED-67700CB1C142}" destId="{8CC13172-B77A-4FF2-9150-46036F09B597}" srcOrd="1" destOrd="0" presId="urn:microsoft.com/office/officeart/2005/8/layout/cycle2"/>
    <dgm:cxn modelId="{366A78A3-5D35-4036-97D1-3614EB03E281}" type="presParOf" srcId="{8CC13172-B77A-4FF2-9150-46036F09B597}" destId="{42FEB813-F8FB-4E6B-95DC-2ED63842DAE3}" srcOrd="0" destOrd="0" presId="urn:microsoft.com/office/officeart/2005/8/layout/cycle2"/>
    <dgm:cxn modelId="{3C165C8A-4BBE-444F-8BAF-15C3697769B2}" type="presParOf" srcId="{D8CFB284-A41C-4217-B1ED-67700CB1C142}" destId="{E3003B6C-3033-4834-848A-D554F90C00D8}" srcOrd="2" destOrd="0" presId="urn:microsoft.com/office/officeart/2005/8/layout/cycle2"/>
    <dgm:cxn modelId="{E76B4378-F055-43FC-9167-73B4EE99442D}" type="presParOf" srcId="{D8CFB284-A41C-4217-B1ED-67700CB1C142}" destId="{352EB4DF-8C2E-49E9-8516-2E7732AC3482}" srcOrd="3" destOrd="0" presId="urn:microsoft.com/office/officeart/2005/8/layout/cycle2"/>
    <dgm:cxn modelId="{9DEA63E3-D0DD-4997-BB56-9607E69D7F78}" type="presParOf" srcId="{352EB4DF-8C2E-49E9-8516-2E7732AC3482}" destId="{AB49A4EC-CDBC-45E1-8FB3-D9502C70FDE3}" srcOrd="0" destOrd="0" presId="urn:microsoft.com/office/officeart/2005/8/layout/cycle2"/>
    <dgm:cxn modelId="{8E4A2EF9-E1D5-44C0-A163-37DE4D1D720E}" type="presParOf" srcId="{D8CFB284-A41C-4217-B1ED-67700CB1C142}" destId="{37A9AFEB-79DC-4DFF-8212-30B671A73C42}" srcOrd="4" destOrd="0" presId="urn:microsoft.com/office/officeart/2005/8/layout/cycle2"/>
    <dgm:cxn modelId="{29FFF0C4-4F3F-4DD8-A0A3-2B432866237A}" type="presParOf" srcId="{D8CFB284-A41C-4217-B1ED-67700CB1C142}" destId="{3EE07224-C740-4148-91B7-10DFAB5CEFFE}" srcOrd="5" destOrd="0" presId="urn:microsoft.com/office/officeart/2005/8/layout/cycle2"/>
    <dgm:cxn modelId="{7018F21E-DA52-4428-BCE1-A9D47617A164}" type="presParOf" srcId="{3EE07224-C740-4148-91B7-10DFAB5CEFFE}" destId="{ED51F8A9-9630-4B58-B1C3-6AF1F3C322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134E46-9A3F-4AEB-8168-E79DF15E2DF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CFA8E9-0FF1-4D3D-B8EA-3C249B206CFB}">
      <dgm:prSet phldrT="[Text]"/>
      <dgm:spPr/>
      <dgm:t>
        <a:bodyPr/>
        <a:lstStyle/>
        <a:p>
          <a:r>
            <a:rPr lang="cs-CZ" dirty="0"/>
            <a:t>Jednotlivec</a:t>
          </a:r>
        </a:p>
      </dgm:t>
    </dgm:pt>
    <dgm:pt modelId="{72DFF7C4-563B-4925-B6BD-FFCC7BAB6B0F}" type="parTrans" cxnId="{D711FF05-3BBF-44E5-B373-592C3D122D48}">
      <dgm:prSet/>
      <dgm:spPr/>
      <dgm:t>
        <a:bodyPr/>
        <a:lstStyle/>
        <a:p>
          <a:endParaRPr lang="cs-CZ"/>
        </a:p>
      </dgm:t>
    </dgm:pt>
    <dgm:pt modelId="{6800B5BB-D35A-409A-902A-CBB2BBAD4360}" type="sibTrans" cxnId="{D711FF05-3BBF-44E5-B373-592C3D122D48}">
      <dgm:prSet/>
      <dgm:spPr/>
      <dgm:t>
        <a:bodyPr/>
        <a:lstStyle/>
        <a:p>
          <a:endParaRPr lang="cs-CZ"/>
        </a:p>
      </dgm:t>
    </dgm:pt>
    <dgm:pt modelId="{43205451-77AF-4231-B4AA-049626633646}">
      <dgm:prSet phldrT="[Text]"/>
      <dgm:spPr/>
      <dgm:t>
        <a:bodyPr/>
        <a:lstStyle/>
        <a:p>
          <a:r>
            <a:rPr lang="cs-CZ" dirty="0"/>
            <a:t>Rodina</a:t>
          </a:r>
        </a:p>
      </dgm:t>
    </dgm:pt>
    <dgm:pt modelId="{C4845957-6EBA-4D54-BE68-2303B0D8F3B7}" type="parTrans" cxnId="{32CA1C20-7A70-492D-9565-76554F000C5A}">
      <dgm:prSet/>
      <dgm:spPr/>
      <dgm:t>
        <a:bodyPr/>
        <a:lstStyle/>
        <a:p>
          <a:endParaRPr lang="cs-CZ"/>
        </a:p>
      </dgm:t>
    </dgm:pt>
    <dgm:pt modelId="{60560861-AB57-4EB4-8287-C29468808A75}" type="sibTrans" cxnId="{32CA1C20-7A70-492D-9565-76554F000C5A}">
      <dgm:prSet/>
      <dgm:spPr/>
      <dgm:t>
        <a:bodyPr/>
        <a:lstStyle/>
        <a:p>
          <a:endParaRPr lang="cs-CZ"/>
        </a:p>
      </dgm:t>
    </dgm:pt>
    <dgm:pt modelId="{17D52A49-B3DC-4324-9557-EB8ED73027C2}">
      <dgm:prSet phldrT="[Text]"/>
      <dgm:spPr/>
      <dgm:t>
        <a:bodyPr/>
        <a:lstStyle/>
        <a:p>
          <a:r>
            <a:rPr lang="cs-CZ" dirty="0"/>
            <a:t>Škola</a:t>
          </a:r>
        </a:p>
      </dgm:t>
    </dgm:pt>
    <dgm:pt modelId="{6EB98403-9DA2-4058-903B-82F2E1F7B6FE}" type="parTrans" cxnId="{E94F000C-74B2-458B-82A8-C7F1454D7D79}">
      <dgm:prSet/>
      <dgm:spPr/>
      <dgm:t>
        <a:bodyPr/>
        <a:lstStyle/>
        <a:p>
          <a:endParaRPr lang="cs-CZ"/>
        </a:p>
      </dgm:t>
    </dgm:pt>
    <dgm:pt modelId="{1AB0B5A7-AC70-4874-AFFC-5A62A33776FF}" type="sibTrans" cxnId="{E94F000C-74B2-458B-82A8-C7F1454D7D79}">
      <dgm:prSet/>
      <dgm:spPr/>
      <dgm:t>
        <a:bodyPr/>
        <a:lstStyle/>
        <a:p>
          <a:endParaRPr lang="cs-CZ"/>
        </a:p>
      </dgm:t>
    </dgm:pt>
    <dgm:pt modelId="{B3F25946-3EBA-409D-8368-213F728A2A6B}">
      <dgm:prSet phldrT="[Text]"/>
      <dgm:spPr/>
      <dgm:t>
        <a:bodyPr/>
        <a:lstStyle/>
        <a:p>
          <a:r>
            <a:rPr lang="cs-CZ" dirty="0"/>
            <a:t>Zaměstnavatel</a:t>
          </a:r>
        </a:p>
      </dgm:t>
    </dgm:pt>
    <dgm:pt modelId="{DE21E428-C19C-45B0-8B62-83E4A584CF79}" type="parTrans" cxnId="{D454BABC-3A75-4782-8CC7-A4412BBAB6B9}">
      <dgm:prSet/>
      <dgm:spPr/>
      <dgm:t>
        <a:bodyPr/>
        <a:lstStyle/>
        <a:p>
          <a:endParaRPr lang="cs-CZ"/>
        </a:p>
      </dgm:t>
    </dgm:pt>
    <dgm:pt modelId="{1236552B-95C3-4420-B655-68836DFB8008}" type="sibTrans" cxnId="{D454BABC-3A75-4782-8CC7-A4412BBAB6B9}">
      <dgm:prSet/>
      <dgm:spPr/>
      <dgm:t>
        <a:bodyPr/>
        <a:lstStyle/>
        <a:p>
          <a:endParaRPr lang="cs-CZ"/>
        </a:p>
      </dgm:t>
    </dgm:pt>
    <dgm:pt modelId="{9CE35A19-75BE-4D98-B905-A07E2921E902}">
      <dgm:prSet phldrT="[Text]"/>
      <dgm:spPr/>
      <dgm:t>
        <a:bodyPr/>
        <a:lstStyle/>
        <a:p>
          <a:r>
            <a:rPr lang="cs-CZ" dirty="0"/>
            <a:t>Společnost</a:t>
          </a:r>
        </a:p>
      </dgm:t>
    </dgm:pt>
    <dgm:pt modelId="{7315364E-9F0C-46A8-8A7B-CD7A082834C1}" type="parTrans" cxnId="{D0E7C2F4-2005-497E-A6EF-64BDE7D6315A}">
      <dgm:prSet/>
      <dgm:spPr/>
      <dgm:t>
        <a:bodyPr/>
        <a:lstStyle/>
        <a:p>
          <a:endParaRPr lang="cs-CZ"/>
        </a:p>
      </dgm:t>
    </dgm:pt>
    <dgm:pt modelId="{667556B7-AA87-4B32-99E0-EAEA255F4393}" type="sibTrans" cxnId="{D0E7C2F4-2005-497E-A6EF-64BDE7D6315A}">
      <dgm:prSet/>
      <dgm:spPr/>
      <dgm:t>
        <a:bodyPr/>
        <a:lstStyle/>
        <a:p>
          <a:endParaRPr lang="cs-CZ"/>
        </a:p>
      </dgm:t>
    </dgm:pt>
    <dgm:pt modelId="{F6972C87-6E68-48E3-98B8-9B3870668B53}" type="pres">
      <dgm:prSet presAssocID="{7D134E46-9A3F-4AEB-8168-E79DF15E2DF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FE45EF-B8B2-466C-B099-8F663B59A356}" type="pres">
      <dgm:prSet presAssocID="{ADCFA8E9-0FF1-4D3D-B8EA-3C249B206CF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2C43E4-C725-4EF7-8C63-D391C59BD2BD}" type="pres">
      <dgm:prSet presAssocID="{6800B5BB-D35A-409A-902A-CBB2BBAD4360}" presName="sibTrans" presStyleLbl="sibTrans2D1" presStyleIdx="0" presStyleCnt="5"/>
      <dgm:spPr/>
      <dgm:t>
        <a:bodyPr/>
        <a:lstStyle/>
        <a:p>
          <a:endParaRPr lang="cs-CZ"/>
        </a:p>
      </dgm:t>
    </dgm:pt>
    <dgm:pt modelId="{8498E704-4B2F-4656-97CA-FB6EB699F9A3}" type="pres">
      <dgm:prSet presAssocID="{6800B5BB-D35A-409A-902A-CBB2BBAD4360}" presName="connectorText" presStyleLbl="sibTrans2D1" presStyleIdx="0" presStyleCnt="5"/>
      <dgm:spPr/>
      <dgm:t>
        <a:bodyPr/>
        <a:lstStyle/>
        <a:p>
          <a:endParaRPr lang="cs-CZ"/>
        </a:p>
      </dgm:t>
    </dgm:pt>
    <dgm:pt modelId="{8CC79F0F-835B-4A47-A1DF-E1882270F922}" type="pres">
      <dgm:prSet presAssocID="{43205451-77AF-4231-B4AA-0496266336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00909E3-CE27-4E7F-926B-7C4B9CEC1DF2}" type="pres">
      <dgm:prSet presAssocID="{60560861-AB57-4EB4-8287-C29468808A75}" presName="sibTrans" presStyleLbl="sibTrans2D1" presStyleIdx="1" presStyleCnt="5"/>
      <dgm:spPr/>
      <dgm:t>
        <a:bodyPr/>
        <a:lstStyle/>
        <a:p>
          <a:endParaRPr lang="cs-CZ"/>
        </a:p>
      </dgm:t>
    </dgm:pt>
    <dgm:pt modelId="{7B51A028-42A1-4F30-8006-EBF156EFC4F4}" type="pres">
      <dgm:prSet presAssocID="{60560861-AB57-4EB4-8287-C29468808A75}" presName="connectorText" presStyleLbl="sibTrans2D1" presStyleIdx="1" presStyleCnt="5"/>
      <dgm:spPr/>
      <dgm:t>
        <a:bodyPr/>
        <a:lstStyle/>
        <a:p>
          <a:endParaRPr lang="cs-CZ"/>
        </a:p>
      </dgm:t>
    </dgm:pt>
    <dgm:pt modelId="{41C25DC6-46F9-42C1-8137-C7E6F4671479}" type="pres">
      <dgm:prSet presAssocID="{17D52A49-B3DC-4324-9557-EB8ED73027C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C3EEF4-CB84-41B8-9F15-10FE451AF8B3}" type="pres">
      <dgm:prSet presAssocID="{1AB0B5A7-AC70-4874-AFFC-5A62A33776FF}" presName="sibTrans" presStyleLbl="sibTrans2D1" presStyleIdx="2" presStyleCnt="5"/>
      <dgm:spPr/>
      <dgm:t>
        <a:bodyPr/>
        <a:lstStyle/>
        <a:p>
          <a:endParaRPr lang="cs-CZ"/>
        </a:p>
      </dgm:t>
    </dgm:pt>
    <dgm:pt modelId="{A19CCA14-EC6E-4EE5-BABA-55D1F36D5C65}" type="pres">
      <dgm:prSet presAssocID="{1AB0B5A7-AC70-4874-AFFC-5A62A33776FF}" presName="connectorText" presStyleLbl="sibTrans2D1" presStyleIdx="2" presStyleCnt="5"/>
      <dgm:spPr/>
      <dgm:t>
        <a:bodyPr/>
        <a:lstStyle/>
        <a:p>
          <a:endParaRPr lang="cs-CZ"/>
        </a:p>
      </dgm:t>
    </dgm:pt>
    <dgm:pt modelId="{A2B47BC9-D05E-408B-9499-9BFA4EF98D07}" type="pres">
      <dgm:prSet presAssocID="{B3F25946-3EBA-409D-8368-213F728A2A6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20067D-273A-4DE6-8A72-1AB9E1EDFABF}" type="pres">
      <dgm:prSet presAssocID="{1236552B-95C3-4420-B655-68836DFB8008}" presName="sibTrans" presStyleLbl="sibTrans2D1" presStyleIdx="3" presStyleCnt="5"/>
      <dgm:spPr/>
      <dgm:t>
        <a:bodyPr/>
        <a:lstStyle/>
        <a:p>
          <a:endParaRPr lang="cs-CZ"/>
        </a:p>
      </dgm:t>
    </dgm:pt>
    <dgm:pt modelId="{9AF5AD5E-CB1E-4BB4-B7F2-74A9AC51350C}" type="pres">
      <dgm:prSet presAssocID="{1236552B-95C3-4420-B655-68836DFB8008}" presName="connectorText" presStyleLbl="sibTrans2D1" presStyleIdx="3" presStyleCnt="5"/>
      <dgm:spPr/>
      <dgm:t>
        <a:bodyPr/>
        <a:lstStyle/>
        <a:p>
          <a:endParaRPr lang="cs-CZ"/>
        </a:p>
      </dgm:t>
    </dgm:pt>
    <dgm:pt modelId="{0DD3431B-4E7E-4998-9B05-6F195BB3D92D}" type="pres">
      <dgm:prSet presAssocID="{9CE35A19-75BE-4D98-B905-A07E2921E90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F9366C5-1075-4DC9-8432-262FA5D08488}" type="pres">
      <dgm:prSet presAssocID="{667556B7-AA87-4B32-99E0-EAEA255F4393}" presName="sibTrans" presStyleLbl="sibTrans2D1" presStyleIdx="4" presStyleCnt="5"/>
      <dgm:spPr/>
      <dgm:t>
        <a:bodyPr/>
        <a:lstStyle/>
        <a:p>
          <a:endParaRPr lang="cs-CZ"/>
        </a:p>
      </dgm:t>
    </dgm:pt>
    <dgm:pt modelId="{DB1110CB-04FC-49ED-B79D-8FB5923CEB64}" type="pres">
      <dgm:prSet presAssocID="{667556B7-AA87-4B32-99E0-EAEA255F4393}" presName="connectorText" presStyleLbl="sibTrans2D1" presStyleIdx="4" presStyleCnt="5"/>
      <dgm:spPr/>
      <dgm:t>
        <a:bodyPr/>
        <a:lstStyle/>
        <a:p>
          <a:endParaRPr lang="cs-CZ"/>
        </a:p>
      </dgm:t>
    </dgm:pt>
  </dgm:ptLst>
  <dgm:cxnLst>
    <dgm:cxn modelId="{43E23B5E-EA1B-45AE-A7E5-907557603519}" type="presOf" srcId="{17D52A49-B3DC-4324-9557-EB8ED73027C2}" destId="{41C25DC6-46F9-42C1-8137-C7E6F4671479}" srcOrd="0" destOrd="0" presId="urn:microsoft.com/office/officeart/2005/8/layout/cycle2"/>
    <dgm:cxn modelId="{DE485156-3FE1-4567-866B-798C48F4EF4A}" type="presOf" srcId="{B3F25946-3EBA-409D-8368-213F728A2A6B}" destId="{A2B47BC9-D05E-408B-9499-9BFA4EF98D07}" srcOrd="0" destOrd="0" presId="urn:microsoft.com/office/officeart/2005/8/layout/cycle2"/>
    <dgm:cxn modelId="{9CD2A4F8-8FFA-4C47-9693-1CA508570AA8}" type="presOf" srcId="{ADCFA8E9-0FF1-4D3D-B8EA-3C249B206CFB}" destId="{F8FE45EF-B8B2-466C-B099-8F663B59A356}" srcOrd="0" destOrd="0" presId="urn:microsoft.com/office/officeart/2005/8/layout/cycle2"/>
    <dgm:cxn modelId="{E5C68A5C-558C-4E2D-ABDC-9FFF8C5AF327}" type="presOf" srcId="{1AB0B5A7-AC70-4874-AFFC-5A62A33776FF}" destId="{DAC3EEF4-CB84-41B8-9F15-10FE451AF8B3}" srcOrd="0" destOrd="0" presId="urn:microsoft.com/office/officeart/2005/8/layout/cycle2"/>
    <dgm:cxn modelId="{9E07DBFC-6B73-4444-B190-3213A964E619}" type="presOf" srcId="{9CE35A19-75BE-4D98-B905-A07E2921E902}" destId="{0DD3431B-4E7E-4998-9B05-6F195BB3D92D}" srcOrd="0" destOrd="0" presId="urn:microsoft.com/office/officeart/2005/8/layout/cycle2"/>
    <dgm:cxn modelId="{3B196CCD-8AF4-4CCD-BC7C-7DDCA90AAADB}" type="presOf" srcId="{1236552B-95C3-4420-B655-68836DFB8008}" destId="{9AF5AD5E-CB1E-4BB4-B7F2-74A9AC51350C}" srcOrd="1" destOrd="0" presId="urn:microsoft.com/office/officeart/2005/8/layout/cycle2"/>
    <dgm:cxn modelId="{D454BABC-3A75-4782-8CC7-A4412BBAB6B9}" srcId="{7D134E46-9A3F-4AEB-8168-E79DF15E2DFB}" destId="{B3F25946-3EBA-409D-8368-213F728A2A6B}" srcOrd="3" destOrd="0" parTransId="{DE21E428-C19C-45B0-8B62-83E4A584CF79}" sibTransId="{1236552B-95C3-4420-B655-68836DFB8008}"/>
    <dgm:cxn modelId="{71C3A594-35BC-4372-9029-626C434C6955}" type="presOf" srcId="{667556B7-AA87-4B32-99E0-EAEA255F4393}" destId="{9F9366C5-1075-4DC9-8432-262FA5D08488}" srcOrd="0" destOrd="0" presId="urn:microsoft.com/office/officeart/2005/8/layout/cycle2"/>
    <dgm:cxn modelId="{771A2331-95F4-4D8F-9AD0-10F96FCEBB58}" type="presOf" srcId="{60560861-AB57-4EB4-8287-C29468808A75}" destId="{B00909E3-CE27-4E7F-926B-7C4B9CEC1DF2}" srcOrd="0" destOrd="0" presId="urn:microsoft.com/office/officeart/2005/8/layout/cycle2"/>
    <dgm:cxn modelId="{D711FF05-3BBF-44E5-B373-592C3D122D48}" srcId="{7D134E46-9A3F-4AEB-8168-E79DF15E2DFB}" destId="{ADCFA8E9-0FF1-4D3D-B8EA-3C249B206CFB}" srcOrd="0" destOrd="0" parTransId="{72DFF7C4-563B-4925-B6BD-FFCC7BAB6B0F}" sibTransId="{6800B5BB-D35A-409A-902A-CBB2BBAD4360}"/>
    <dgm:cxn modelId="{8891DF93-0D68-44BE-A812-74517D650057}" type="presOf" srcId="{43205451-77AF-4231-B4AA-049626633646}" destId="{8CC79F0F-835B-4A47-A1DF-E1882270F922}" srcOrd="0" destOrd="0" presId="urn:microsoft.com/office/officeart/2005/8/layout/cycle2"/>
    <dgm:cxn modelId="{EA186E2C-D329-421C-AC48-1B4FA9637426}" type="presOf" srcId="{667556B7-AA87-4B32-99E0-EAEA255F4393}" destId="{DB1110CB-04FC-49ED-B79D-8FB5923CEB64}" srcOrd="1" destOrd="0" presId="urn:microsoft.com/office/officeart/2005/8/layout/cycle2"/>
    <dgm:cxn modelId="{5EFDA147-6E79-4D97-9E47-FEEB4D181FC9}" type="presOf" srcId="{1236552B-95C3-4420-B655-68836DFB8008}" destId="{0920067D-273A-4DE6-8A72-1AB9E1EDFABF}" srcOrd="0" destOrd="0" presId="urn:microsoft.com/office/officeart/2005/8/layout/cycle2"/>
    <dgm:cxn modelId="{9A011DD4-CD1D-4B22-A481-1156BC00B818}" type="presOf" srcId="{60560861-AB57-4EB4-8287-C29468808A75}" destId="{7B51A028-42A1-4F30-8006-EBF156EFC4F4}" srcOrd="1" destOrd="0" presId="urn:microsoft.com/office/officeart/2005/8/layout/cycle2"/>
    <dgm:cxn modelId="{98DA6FC0-D858-4C34-AF07-C60919647680}" type="presOf" srcId="{7D134E46-9A3F-4AEB-8168-E79DF15E2DFB}" destId="{F6972C87-6E68-48E3-98B8-9B3870668B53}" srcOrd="0" destOrd="0" presId="urn:microsoft.com/office/officeart/2005/8/layout/cycle2"/>
    <dgm:cxn modelId="{32CA1C20-7A70-492D-9565-76554F000C5A}" srcId="{7D134E46-9A3F-4AEB-8168-E79DF15E2DFB}" destId="{43205451-77AF-4231-B4AA-049626633646}" srcOrd="1" destOrd="0" parTransId="{C4845957-6EBA-4D54-BE68-2303B0D8F3B7}" sibTransId="{60560861-AB57-4EB4-8287-C29468808A75}"/>
    <dgm:cxn modelId="{BAE9536F-2C77-4EC2-9ED1-FE55989FB64F}" type="presOf" srcId="{6800B5BB-D35A-409A-902A-CBB2BBAD4360}" destId="{172C43E4-C725-4EF7-8C63-D391C59BD2BD}" srcOrd="0" destOrd="0" presId="urn:microsoft.com/office/officeart/2005/8/layout/cycle2"/>
    <dgm:cxn modelId="{D0E7C2F4-2005-497E-A6EF-64BDE7D6315A}" srcId="{7D134E46-9A3F-4AEB-8168-E79DF15E2DFB}" destId="{9CE35A19-75BE-4D98-B905-A07E2921E902}" srcOrd="4" destOrd="0" parTransId="{7315364E-9F0C-46A8-8A7B-CD7A082834C1}" sibTransId="{667556B7-AA87-4B32-99E0-EAEA255F4393}"/>
    <dgm:cxn modelId="{E94F000C-74B2-458B-82A8-C7F1454D7D79}" srcId="{7D134E46-9A3F-4AEB-8168-E79DF15E2DFB}" destId="{17D52A49-B3DC-4324-9557-EB8ED73027C2}" srcOrd="2" destOrd="0" parTransId="{6EB98403-9DA2-4058-903B-82F2E1F7B6FE}" sibTransId="{1AB0B5A7-AC70-4874-AFFC-5A62A33776FF}"/>
    <dgm:cxn modelId="{72918255-BD53-46F7-AA68-9B4CA0D5AAD9}" type="presOf" srcId="{1AB0B5A7-AC70-4874-AFFC-5A62A33776FF}" destId="{A19CCA14-EC6E-4EE5-BABA-55D1F36D5C65}" srcOrd="1" destOrd="0" presId="urn:microsoft.com/office/officeart/2005/8/layout/cycle2"/>
    <dgm:cxn modelId="{7E06AB65-562E-42CD-A31B-147B2C659862}" type="presOf" srcId="{6800B5BB-D35A-409A-902A-CBB2BBAD4360}" destId="{8498E704-4B2F-4656-97CA-FB6EB699F9A3}" srcOrd="1" destOrd="0" presId="urn:microsoft.com/office/officeart/2005/8/layout/cycle2"/>
    <dgm:cxn modelId="{BD24B7FA-5DA4-4E01-82AF-CA8ED5F39841}" type="presParOf" srcId="{F6972C87-6E68-48E3-98B8-9B3870668B53}" destId="{F8FE45EF-B8B2-466C-B099-8F663B59A356}" srcOrd="0" destOrd="0" presId="urn:microsoft.com/office/officeart/2005/8/layout/cycle2"/>
    <dgm:cxn modelId="{DEAC968E-EE1E-403B-A2F6-63D7C1D65250}" type="presParOf" srcId="{F6972C87-6E68-48E3-98B8-9B3870668B53}" destId="{172C43E4-C725-4EF7-8C63-D391C59BD2BD}" srcOrd="1" destOrd="0" presId="urn:microsoft.com/office/officeart/2005/8/layout/cycle2"/>
    <dgm:cxn modelId="{8A3E81F9-ABB5-4218-ADA9-7B5F137667CE}" type="presParOf" srcId="{172C43E4-C725-4EF7-8C63-D391C59BD2BD}" destId="{8498E704-4B2F-4656-97CA-FB6EB699F9A3}" srcOrd="0" destOrd="0" presId="urn:microsoft.com/office/officeart/2005/8/layout/cycle2"/>
    <dgm:cxn modelId="{6816E8E4-B02B-406B-A280-C229016B1692}" type="presParOf" srcId="{F6972C87-6E68-48E3-98B8-9B3870668B53}" destId="{8CC79F0F-835B-4A47-A1DF-E1882270F922}" srcOrd="2" destOrd="0" presId="urn:microsoft.com/office/officeart/2005/8/layout/cycle2"/>
    <dgm:cxn modelId="{A454879C-04CC-4F8A-B801-A61161F91E7E}" type="presParOf" srcId="{F6972C87-6E68-48E3-98B8-9B3870668B53}" destId="{B00909E3-CE27-4E7F-926B-7C4B9CEC1DF2}" srcOrd="3" destOrd="0" presId="urn:microsoft.com/office/officeart/2005/8/layout/cycle2"/>
    <dgm:cxn modelId="{D5635986-502F-49D8-B47B-538F62139E0D}" type="presParOf" srcId="{B00909E3-CE27-4E7F-926B-7C4B9CEC1DF2}" destId="{7B51A028-42A1-4F30-8006-EBF156EFC4F4}" srcOrd="0" destOrd="0" presId="urn:microsoft.com/office/officeart/2005/8/layout/cycle2"/>
    <dgm:cxn modelId="{269DD66C-E671-44B6-891A-61C7E7DA36B6}" type="presParOf" srcId="{F6972C87-6E68-48E3-98B8-9B3870668B53}" destId="{41C25DC6-46F9-42C1-8137-C7E6F4671479}" srcOrd="4" destOrd="0" presId="urn:microsoft.com/office/officeart/2005/8/layout/cycle2"/>
    <dgm:cxn modelId="{E7DA47B5-33C0-49D4-A46E-28AA22B8D0D1}" type="presParOf" srcId="{F6972C87-6E68-48E3-98B8-9B3870668B53}" destId="{DAC3EEF4-CB84-41B8-9F15-10FE451AF8B3}" srcOrd="5" destOrd="0" presId="urn:microsoft.com/office/officeart/2005/8/layout/cycle2"/>
    <dgm:cxn modelId="{81144A74-A38C-47FC-9640-D7A54428D110}" type="presParOf" srcId="{DAC3EEF4-CB84-41B8-9F15-10FE451AF8B3}" destId="{A19CCA14-EC6E-4EE5-BABA-55D1F36D5C65}" srcOrd="0" destOrd="0" presId="urn:microsoft.com/office/officeart/2005/8/layout/cycle2"/>
    <dgm:cxn modelId="{FD9B4ABF-76CC-4EC8-8061-4866805BFCB1}" type="presParOf" srcId="{F6972C87-6E68-48E3-98B8-9B3870668B53}" destId="{A2B47BC9-D05E-408B-9499-9BFA4EF98D07}" srcOrd="6" destOrd="0" presId="urn:microsoft.com/office/officeart/2005/8/layout/cycle2"/>
    <dgm:cxn modelId="{2E6B062C-E938-41AA-BB9F-39891A8A64F0}" type="presParOf" srcId="{F6972C87-6E68-48E3-98B8-9B3870668B53}" destId="{0920067D-273A-4DE6-8A72-1AB9E1EDFABF}" srcOrd="7" destOrd="0" presId="urn:microsoft.com/office/officeart/2005/8/layout/cycle2"/>
    <dgm:cxn modelId="{24D43E46-7564-407A-99F9-2ECD59D672E0}" type="presParOf" srcId="{0920067D-273A-4DE6-8A72-1AB9E1EDFABF}" destId="{9AF5AD5E-CB1E-4BB4-B7F2-74A9AC51350C}" srcOrd="0" destOrd="0" presId="urn:microsoft.com/office/officeart/2005/8/layout/cycle2"/>
    <dgm:cxn modelId="{A335F072-C868-4678-A789-76F8FAE0D0D2}" type="presParOf" srcId="{F6972C87-6E68-48E3-98B8-9B3870668B53}" destId="{0DD3431B-4E7E-4998-9B05-6F195BB3D92D}" srcOrd="8" destOrd="0" presId="urn:microsoft.com/office/officeart/2005/8/layout/cycle2"/>
    <dgm:cxn modelId="{D21ED3B3-E63A-42E0-917D-CEB85D4316CD}" type="presParOf" srcId="{F6972C87-6E68-48E3-98B8-9B3870668B53}" destId="{9F9366C5-1075-4DC9-8432-262FA5D08488}" srcOrd="9" destOrd="0" presId="urn:microsoft.com/office/officeart/2005/8/layout/cycle2"/>
    <dgm:cxn modelId="{FAF34CC6-CCAE-4FB1-BB3E-FFB9763D7783}" type="presParOf" srcId="{9F9366C5-1075-4DC9-8432-262FA5D08488}" destId="{DB1110CB-04FC-49ED-B79D-8FB5923CEB6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1F7D-5EB4-402D-9603-D569F94D33F8}">
      <dsp:nvSpPr>
        <dsp:cNvPr id="0" name=""/>
        <dsp:cNvSpPr/>
      </dsp:nvSpPr>
      <dsp:spPr>
        <a:xfrm>
          <a:off x="4152527" y="914"/>
          <a:ext cx="1753343" cy="17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Stadium proher</a:t>
          </a:r>
        </a:p>
      </dsp:txBody>
      <dsp:txXfrm>
        <a:off x="4409298" y="257685"/>
        <a:ext cx="1239801" cy="1239801"/>
      </dsp:txXfrm>
    </dsp:sp>
    <dsp:sp modelId="{F7CDE272-A9DC-482E-80D2-8EA5F609B2A4}">
      <dsp:nvSpPr>
        <dsp:cNvPr id="0" name=""/>
        <dsp:cNvSpPr/>
      </dsp:nvSpPr>
      <dsp:spPr>
        <a:xfrm rot="3578385">
          <a:off x="5454619" y="1710666"/>
          <a:ext cx="471765" cy="591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5489617" y="1767957"/>
        <a:ext cx="330236" cy="355051"/>
      </dsp:txXfrm>
    </dsp:sp>
    <dsp:sp modelId="{31D74895-4F16-4C32-96D0-160EC88183DC}">
      <dsp:nvSpPr>
        <dsp:cNvPr id="0" name=""/>
        <dsp:cNvSpPr/>
      </dsp:nvSpPr>
      <dsp:spPr>
        <a:xfrm>
          <a:off x="5488629" y="2281869"/>
          <a:ext cx="1753343" cy="17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Stadium zoufalství</a:t>
          </a:r>
        </a:p>
      </dsp:txBody>
      <dsp:txXfrm>
        <a:off x="5745400" y="2538640"/>
        <a:ext cx="1239801" cy="1239801"/>
      </dsp:txXfrm>
    </dsp:sp>
    <dsp:sp modelId="{12E40944-9CB4-465E-9D68-7EADA2112915}">
      <dsp:nvSpPr>
        <dsp:cNvPr id="0" name=""/>
        <dsp:cNvSpPr/>
      </dsp:nvSpPr>
      <dsp:spPr>
        <a:xfrm rot="10801186">
          <a:off x="4814274" y="2862211"/>
          <a:ext cx="476543" cy="591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 rot="10800000">
        <a:off x="4957237" y="2980587"/>
        <a:ext cx="333580" cy="355051"/>
      </dsp:txXfrm>
    </dsp:sp>
    <dsp:sp modelId="{13D59A94-727F-488E-A558-7E5135B1E52C}">
      <dsp:nvSpPr>
        <dsp:cNvPr id="0" name=""/>
        <dsp:cNvSpPr/>
      </dsp:nvSpPr>
      <dsp:spPr>
        <a:xfrm>
          <a:off x="2836146" y="2280954"/>
          <a:ext cx="1753343" cy="1753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Stadium výher</a:t>
          </a:r>
        </a:p>
      </dsp:txBody>
      <dsp:txXfrm>
        <a:off x="3092917" y="2537725"/>
        <a:ext cx="1239801" cy="1239801"/>
      </dsp:txXfrm>
    </dsp:sp>
    <dsp:sp modelId="{E9DFFE90-9521-4A44-864C-EA8F5DBD33B3}">
      <dsp:nvSpPr>
        <dsp:cNvPr id="0" name=""/>
        <dsp:cNvSpPr/>
      </dsp:nvSpPr>
      <dsp:spPr>
        <a:xfrm rot="18000000">
          <a:off x="4131367" y="1733153"/>
          <a:ext cx="466092" cy="591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700" kern="1200"/>
        </a:p>
      </dsp:txBody>
      <dsp:txXfrm>
        <a:off x="4166324" y="1912051"/>
        <a:ext cx="326264" cy="3550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D2A0F-CCA0-4E8D-A328-9F9F706F64D6}">
      <dsp:nvSpPr>
        <dsp:cNvPr id="0" name=""/>
        <dsp:cNvSpPr/>
      </dsp:nvSpPr>
      <dsp:spPr>
        <a:xfrm>
          <a:off x="4077630" y="314"/>
          <a:ext cx="1903139" cy="1903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Stadium kritičnosti</a:t>
          </a:r>
        </a:p>
      </dsp:txBody>
      <dsp:txXfrm>
        <a:off x="4356338" y="279022"/>
        <a:ext cx="1345723" cy="1345723"/>
      </dsp:txXfrm>
    </dsp:sp>
    <dsp:sp modelId="{8CC13172-B77A-4FF2-9150-46036F09B597}">
      <dsp:nvSpPr>
        <dsp:cNvPr id="0" name=""/>
        <dsp:cNvSpPr/>
      </dsp:nvSpPr>
      <dsp:spPr>
        <a:xfrm rot="3600000">
          <a:off x="5483458" y="1856661"/>
          <a:ext cx="507067" cy="642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5521488" y="1919253"/>
        <a:ext cx="354947" cy="385385"/>
      </dsp:txXfrm>
    </dsp:sp>
    <dsp:sp modelId="{E3003B6C-3033-4834-848A-D554F90C00D8}">
      <dsp:nvSpPr>
        <dsp:cNvPr id="0" name=""/>
        <dsp:cNvSpPr/>
      </dsp:nvSpPr>
      <dsp:spPr>
        <a:xfrm>
          <a:off x="5507565" y="2477034"/>
          <a:ext cx="1903139" cy="1903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Stadium </a:t>
          </a:r>
          <a:r>
            <a:rPr lang="cs-CZ" sz="1400" kern="1200" dirty="0" err="1"/>
            <a:t>znovuvytváření</a:t>
          </a:r>
          <a:endParaRPr lang="cs-CZ" sz="1400" kern="1200" dirty="0"/>
        </a:p>
      </dsp:txBody>
      <dsp:txXfrm>
        <a:off x="5786273" y="2755742"/>
        <a:ext cx="1345723" cy="1345723"/>
      </dsp:txXfrm>
    </dsp:sp>
    <dsp:sp modelId="{352EB4DF-8C2E-49E9-8516-2E7732AC3482}">
      <dsp:nvSpPr>
        <dsp:cNvPr id="0" name=""/>
        <dsp:cNvSpPr/>
      </dsp:nvSpPr>
      <dsp:spPr>
        <a:xfrm rot="10800000">
          <a:off x="4790017" y="3107449"/>
          <a:ext cx="507067" cy="642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 rot="10800000">
        <a:off x="4942137" y="3235911"/>
        <a:ext cx="354947" cy="385385"/>
      </dsp:txXfrm>
    </dsp:sp>
    <dsp:sp modelId="{37A9AFEB-79DC-4DFF-8212-30B671A73C42}">
      <dsp:nvSpPr>
        <dsp:cNvPr id="0" name=""/>
        <dsp:cNvSpPr/>
      </dsp:nvSpPr>
      <dsp:spPr>
        <a:xfrm>
          <a:off x="2647695" y="2477034"/>
          <a:ext cx="1903139" cy="1903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Stadium růstu</a:t>
          </a:r>
        </a:p>
      </dsp:txBody>
      <dsp:txXfrm>
        <a:off x="2926403" y="2755742"/>
        <a:ext cx="1345723" cy="1345723"/>
      </dsp:txXfrm>
    </dsp:sp>
    <dsp:sp modelId="{3EE07224-C740-4148-91B7-10DFAB5CEFFE}">
      <dsp:nvSpPr>
        <dsp:cNvPr id="0" name=""/>
        <dsp:cNvSpPr/>
      </dsp:nvSpPr>
      <dsp:spPr>
        <a:xfrm rot="18000000">
          <a:off x="4053523" y="1881517"/>
          <a:ext cx="507067" cy="6423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200" kern="1200"/>
        </a:p>
      </dsp:txBody>
      <dsp:txXfrm>
        <a:off x="4091553" y="2075849"/>
        <a:ext cx="354947" cy="385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E45EF-B8B2-466C-B099-8F663B59A356}">
      <dsp:nvSpPr>
        <dsp:cNvPr id="0" name=""/>
        <dsp:cNvSpPr/>
      </dsp:nvSpPr>
      <dsp:spPr>
        <a:xfrm>
          <a:off x="4439191" y="1590"/>
          <a:ext cx="1429399" cy="1429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Jednotlivec</a:t>
          </a:r>
        </a:p>
      </dsp:txBody>
      <dsp:txXfrm>
        <a:off x="4648522" y="210921"/>
        <a:ext cx="1010737" cy="1010737"/>
      </dsp:txXfrm>
    </dsp:sp>
    <dsp:sp modelId="{172C43E4-C725-4EF7-8C63-D391C59BD2BD}">
      <dsp:nvSpPr>
        <dsp:cNvPr id="0" name=""/>
        <dsp:cNvSpPr/>
      </dsp:nvSpPr>
      <dsp:spPr>
        <a:xfrm rot="2160000">
          <a:off x="5823645" y="1100069"/>
          <a:ext cx="380941" cy="48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5834558" y="1162966"/>
        <a:ext cx="266659" cy="289454"/>
      </dsp:txXfrm>
    </dsp:sp>
    <dsp:sp modelId="{8CC79F0F-835B-4A47-A1DF-E1882270F922}">
      <dsp:nvSpPr>
        <dsp:cNvPr id="0" name=""/>
        <dsp:cNvSpPr/>
      </dsp:nvSpPr>
      <dsp:spPr>
        <a:xfrm>
          <a:off x="6177086" y="1264245"/>
          <a:ext cx="1429399" cy="1429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Rodina</a:t>
          </a:r>
        </a:p>
      </dsp:txBody>
      <dsp:txXfrm>
        <a:off x="6386417" y="1473576"/>
        <a:ext cx="1010737" cy="1010737"/>
      </dsp:txXfrm>
    </dsp:sp>
    <dsp:sp modelId="{B00909E3-CE27-4E7F-926B-7C4B9CEC1DF2}">
      <dsp:nvSpPr>
        <dsp:cNvPr id="0" name=""/>
        <dsp:cNvSpPr/>
      </dsp:nvSpPr>
      <dsp:spPr>
        <a:xfrm rot="6480000">
          <a:off x="6372738" y="2748989"/>
          <a:ext cx="380941" cy="48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6447537" y="2791129"/>
        <a:ext cx="266659" cy="289454"/>
      </dsp:txXfrm>
    </dsp:sp>
    <dsp:sp modelId="{41C25DC6-46F9-42C1-8137-C7E6F4671479}">
      <dsp:nvSpPr>
        <dsp:cNvPr id="0" name=""/>
        <dsp:cNvSpPr/>
      </dsp:nvSpPr>
      <dsp:spPr>
        <a:xfrm>
          <a:off x="5513269" y="3307263"/>
          <a:ext cx="1429399" cy="1429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Škola</a:t>
          </a:r>
        </a:p>
      </dsp:txBody>
      <dsp:txXfrm>
        <a:off x="5722600" y="3516594"/>
        <a:ext cx="1010737" cy="1010737"/>
      </dsp:txXfrm>
    </dsp:sp>
    <dsp:sp modelId="{DAC3EEF4-CB84-41B8-9F15-10FE451AF8B3}">
      <dsp:nvSpPr>
        <dsp:cNvPr id="0" name=""/>
        <dsp:cNvSpPr/>
      </dsp:nvSpPr>
      <dsp:spPr>
        <a:xfrm rot="10800000">
          <a:off x="4974201" y="3780752"/>
          <a:ext cx="380941" cy="48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5088483" y="3877236"/>
        <a:ext cx="266659" cy="289454"/>
      </dsp:txXfrm>
    </dsp:sp>
    <dsp:sp modelId="{A2B47BC9-D05E-408B-9499-9BFA4EF98D07}">
      <dsp:nvSpPr>
        <dsp:cNvPr id="0" name=""/>
        <dsp:cNvSpPr/>
      </dsp:nvSpPr>
      <dsp:spPr>
        <a:xfrm>
          <a:off x="3365113" y="3307263"/>
          <a:ext cx="1429399" cy="1429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Zaměstnavatel</a:t>
          </a:r>
        </a:p>
      </dsp:txBody>
      <dsp:txXfrm>
        <a:off x="3574444" y="3516594"/>
        <a:ext cx="1010737" cy="1010737"/>
      </dsp:txXfrm>
    </dsp:sp>
    <dsp:sp modelId="{0920067D-273A-4DE6-8A72-1AB9E1EDFABF}">
      <dsp:nvSpPr>
        <dsp:cNvPr id="0" name=""/>
        <dsp:cNvSpPr/>
      </dsp:nvSpPr>
      <dsp:spPr>
        <a:xfrm rot="15120000">
          <a:off x="3560765" y="2769496"/>
          <a:ext cx="380941" cy="48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 rot="10800000">
        <a:off x="3635564" y="2920324"/>
        <a:ext cx="266659" cy="289454"/>
      </dsp:txXfrm>
    </dsp:sp>
    <dsp:sp modelId="{0DD3431B-4E7E-4998-9B05-6F195BB3D92D}">
      <dsp:nvSpPr>
        <dsp:cNvPr id="0" name=""/>
        <dsp:cNvSpPr/>
      </dsp:nvSpPr>
      <dsp:spPr>
        <a:xfrm>
          <a:off x="2701296" y="1264245"/>
          <a:ext cx="1429399" cy="1429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Společnost</a:t>
          </a:r>
        </a:p>
      </dsp:txBody>
      <dsp:txXfrm>
        <a:off x="2910627" y="1473576"/>
        <a:ext cx="1010737" cy="1010737"/>
      </dsp:txXfrm>
    </dsp:sp>
    <dsp:sp modelId="{9F9366C5-1075-4DC9-8432-262FA5D08488}">
      <dsp:nvSpPr>
        <dsp:cNvPr id="0" name=""/>
        <dsp:cNvSpPr/>
      </dsp:nvSpPr>
      <dsp:spPr>
        <a:xfrm rot="19440000">
          <a:off x="4085750" y="1112743"/>
          <a:ext cx="380941" cy="4824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/>
        </a:p>
      </dsp:txBody>
      <dsp:txXfrm>
        <a:off x="4096663" y="1242814"/>
        <a:ext cx="266659" cy="28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9535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23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7514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88758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2724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50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7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561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88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39678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06953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66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ambling.podaneruce.cz/" TargetMode="External"/><Relationship Id="rId3" Type="http://schemas.openxmlformats.org/officeDocument/2006/relationships/hyperlink" Target="https://www.youtube.com/watch?v=Fq4drE2zj4Y&amp;feature=youtu.be" TargetMode="External"/><Relationship Id="rId7" Type="http://schemas.openxmlformats.org/officeDocument/2006/relationships/hyperlink" Target="http://www.drogy-info.cz/data/obj_files/1622/315/Prevence_probl%C3%A9mov%C3%A9ho_hr%C3%A1%C4%8Dstv%C3%AD_web.pdf" TargetMode="External"/><Relationship Id="rId12" Type="http://schemas.openxmlformats.org/officeDocument/2006/relationships/image" Target="../media/image9.jpeg"/><Relationship Id="rId2" Type="http://schemas.openxmlformats.org/officeDocument/2006/relationships/hyperlink" Target="http://www.ceskatelevize.cz/porady/1100627928-ta-nase-povaha-ces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rnespor.eu/Upd.doc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gambling.podaneruce.cz/data/public/Metodika-prace-s-patologickymi-hraci-a-jejich-rodinami.pdf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www.uzis.cz/publikace/mezinarodni-statisticka-klasifikace-nemoci-pridruzenych-zdravotnich-problemu-mkn-10-dil-tabelarni-ca" TargetMode="External"/><Relationship Id="rId9" Type="http://schemas.openxmlformats.org/officeDocument/2006/relationships/hyperlink" Target="http://www.gambling.wbs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anagroulikova@seznam.cz" TargetMode="External"/><Relationship Id="rId2" Type="http://schemas.openxmlformats.org/officeDocument/2006/relationships/hyperlink" Target="mailto:poradna@podaneruce.c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uron.zoom.iprima.cz/2015/video/detail/1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Problémové, patologické hráčství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Dana Dlouhá</a:t>
            </a:r>
          </a:p>
          <a:p>
            <a:r>
              <a:rPr lang="cs-CZ" dirty="0"/>
              <a:t>11.11. 2016</a:t>
            </a:r>
          </a:p>
        </p:txBody>
      </p:sp>
    </p:spTree>
    <p:extLst>
      <p:ext uri="{BB962C8B-B14F-4D97-AF65-F5344CB8AC3E}">
        <p14:creationId xmlns:p14="http://schemas.microsoft.com/office/powerpoint/2010/main" xmlns="" val="856019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Stadia rozvoje patologického hráčství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98805977"/>
              </p:ext>
            </p:extLst>
          </p:nvPr>
        </p:nvGraphicFramePr>
        <p:xfrm>
          <a:off x="1066800" y="2103120"/>
          <a:ext cx="10058399" cy="4035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7786255" y="2369127"/>
            <a:ext cx="3338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Závislostní chování se vytváří v průběhu 1-3 let. U dětí a mladistvý to může být otázka několika týdnů/měsíců.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843242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Stadia uzdravování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1770732"/>
              </p:ext>
            </p:extLst>
          </p:nvPr>
        </p:nvGraphicFramePr>
        <p:xfrm>
          <a:off x="1066800" y="2103438"/>
          <a:ext cx="10058400" cy="4380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174182" y="2103438"/>
            <a:ext cx="3435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Uzdravování u každého jedince trvá různě dlouho, průměrně hovoříme však minimálně o jednom roku.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4800" y="2103438"/>
            <a:ext cx="4073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 hlediska efektivity se jeví jako nejdůležitější faktory:</a:t>
            </a:r>
          </a:p>
          <a:p>
            <a:r>
              <a:rPr lang="cs-CZ" dirty="0"/>
              <a:t>motivace,</a:t>
            </a:r>
          </a:p>
          <a:p>
            <a:r>
              <a:rPr lang="cs-CZ" dirty="0"/>
              <a:t>práce s emocemi,</a:t>
            </a:r>
          </a:p>
          <a:p>
            <a:r>
              <a:rPr lang="cs-CZ" dirty="0"/>
              <a:t>přiměřená délka léčby,</a:t>
            </a:r>
          </a:p>
          <a:p>
            <a:r>
              <a:rPr lang="cs-CZ" dirty="0"/>
              <a:t>udržení v programu,</a:t>
            </a:r>
          </a:p>
          <a:p>
            <a:r>
              <a:rPr lang="cs-CZ" dirty="0"/>
              <a:t>spolupráce partnera/</a:t>
            </a:r>
            <a:r>
              <a:rPr lang="cs-CZ" dirty="0" err="1"/>
              <a:t>ky</a:t>
            </a:r>
            <a:r>
              <a:rPr lang="cs-CZ" dirty="0"/>
              <a:t> (rodiny), přátel jako sociální opory,</a:t>
            </a:r>
          </a:p>
          <a:p>
            <a:r>
              <a:rPr lang="cs-CZ" dirty="0"/>
              <a:t>vytvoření náhledu na riziko hraní,</a:t>
            </a:r>
          </a:p>
          <a:p>
            <a:r>
              <a:rPr lang="cs-CZ" dirty="0"/>
              <a:t>změna životního stylu.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3342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léčby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Ambulantní a ústavní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33821" t="27389" r="19432" b="16203"/>
          <a:stretch/>
        </p:blipFill>
        <p:spPr>
          <a:xfrm>
            <a:off x="1233055" y="2493818"/>
            <a:ext cx="9712035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2723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Možnosti prevence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959665"/>
              </p:ext>
            </p:extLst>
          </p:nvPr>
        </p:nvGraphicFramePr>
        <p:xfrm>
          <a:off x="1066800" y="1690256"/>
          <a:ext cx="10307782" cy="47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2867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Literatura, zdroje: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b="1" dirty="0"/>
              <a:t>Videa: </a:t>
            </a:r>
          </a:p>
          <a:p>
            <a:pPr lvl="1"/>
            <a:r>
              <a:rPr lang="cs-CZ" u="sng" dirty="0">
                <a:hlinkClick r:id="rId2"/>
              </a:rPr>
              <a:t>http://www.ceskatelevize.cz/porady/1100627928-ta-nase-povaha-ceska</a:t>
            </a:r>
            <a:endParaRPr lang="cs-CZ" u="sng" dirty="0"/>
          </a:p>
          <a:p>
            <a:pPr lvl="1"/>
            <a:r>
              <a:rPr lang="cs-CZ" u="sng" dirty="0">
                <a:hlinkClick r:id="rId3"/>
              </a:rPr>
              <a:t>https://www.youtube.com/watch?v=Fq4drE2zj4Y&amp;feature=youtu.be</a:t>
            </a:r>
            <a:endParaRPr lang="cs-CZ" u="sng" dirty="0"/>
          </a:p>
          <a:p>
            <a:r>
              <a:rPr lang="cs-CZ" b="1" dirty="0"/>
              <a:t>Materiály online: </a:t>
            </a:r>
          </a:p>
          <a:p>
            <a:r>
              <a:rPr lang="cs-CZ" dirty="0"/>
              <a:t>Mezinárodní klasifikace nemocí, WHO, 2012</a:t>
            </a:r>
          </a:p>
          <a:p>
            <a:pPr lvl="1"/>
            <a:r>
              <a:rPr lang="cs-CZ" dirty="0">
                <a:hlinkClick r:id="rId4"/>
              </a:rPr>
              <a:t>http://www.uzis.cz/publikace/mezinarodni-statisticka-klasifikace-nemoci-pridruzenych-zdravotnich-problemu-mkn-10-dil-tabelarni-ca</a:t>
            </a:r>
            <a:r>
              <a:rPr lang="cs-CZ" dirty="0"/>
              <a:t>.</a:t>
            </a:r>
          </a:p>
          <a:p>
            <a:r>
              <a:rPr lang="cs-CZ" dirty="0"/>
              <a:t>Metodika práce s patologickými hráči a jejich rodinami</a:t>
            </a:r>
          </a:p>
          <a:p>
            <a:pPr lvl="1"/>
            <a:r>
              <a:rPr lang="cs-CZ" dirty="0">
                <a:hlinkClick r:id="rId5"/>
              </a:rPr>
              <a:t>http://gambling.podaneruce.cz/data/public/Metodika-prace-s-patologickymi-hraci-a-jejich-rodinami.pdf</a:t>
            </a:r>
            <a:endParaRPr lang="cs-CZ" dirty="0"/>
          </a:p>
          <a:p>
            <a:r>
              <a:rPr lang="cs-CZ" dirty="0"/>
              <a:t>Už jsem prohrál dost</a:t>
            </a:r>
          </a:p>
          <a:p>
            <a:pPr lvl="1"/>
            <a:r>
              <a:rPr lang="cs-CZ" dirty="0">
                <a:hlinkClick r:id="rId6"/>
              </a:rPr>
              <a:t>http://www.drnespor.eu/Upd.doc</a:t>
            </a:r>
            <a:endParaRPr lang="cs-CZ" dirty="0"/>
          </a:p>
          <a:p>
            <a:r>
              <a:rPr lang="cs-CZ" dirty="0"/>
              <a:t>Prevence problémového hráčství: komplexní přehled důkazů a zjištěné dobré praxe</a:t>
            </a:r>
          </a:p>
          <a:p>
            <a:pPr lvl="1"/>
            <a:r>
              <a:rPr lang="cs-CZ" b="1" dirty="0">
                <a:hlinkClick r:id="rId7"/>
              </a:rPr>
              <a:t>http://www.drogy-info.cz/data/obj_files/1622/315/Prevence_probl%C3%A9mov%C3%A9ho_hr%C3%A1%C4%8Dstv%C3%AD_web.pdf</a:t>
            </a:r>
            <a:endParaRPr lang="cs-CZ" b="1" dirty="0"/>
          </a:p>
          <a:p>
            <a:r>
              <a:rPr lang="cs-CZ" b="1" dirty="0"/>
              <a:t>Webové stránky:</a:t>
            </a:r>
          </a:p>
          <a:p>
            <a:pPr lvl="1"/>
            <a:r>
              <a:rPr lang="cs-CZ" dirty="0">
                <a:hlinkClick r:id="rId8"/>
              </a:rPr>
              <a:t>www.gambling.podaneruce.cz</a:t>
            </a:r>
            <a:endParaRPr lang="cs-CZ" dirty="0"/>
          </a:p>
          <a:p>
            <a:pPr lvl="1"/>
            <a:r>
              <a:rPr lang="cs-CZ" dirty="0">
                <a:hlinkClick r:id="rId9"/>
              </a:rPr>
              <a:t>http://www.gambling.wbs.cz/</a:t>
            </a:r>
            <a:endParaRPr lang="cs-CZ" dirty="0"/>
          </a:p>
          <a:p>
            <a:r>
              <a:rPr lang="cs-CZ" b="1" dirty="0"/>
              <a:t>Literatura: </a:t>
            </a:r>
          </a:p>
          <a:p>
            <a:pPr lvl="1"/>
            <a:r>
              <a:rPr lang="cs-CZ" dirty="0"/>
              <a:t>NEŠPOR, K. </a:t>
            </a:r>
            <a:r>
              <a:rPr lang="cs-CZ" i="1" dirty="0"/>
              <a:t>Jak překonat hazard: prevence, krátká intervence a léčba</a:t>
            </a:r>
            <a:r>
              <a:rPr lang="cs-CZ" dirty="0"/>
              <a:t>. Praha: Portál, 2011. ISBN 978-80-262-0009-3.</a:t>
            </a:r>
          </a:p>
          <a:p>
            <a:pPr lvl="1"/>
            <a:r>
              <a:rPr lang="cs-CZ" dirty="0"/>
              <a:t>HUGHES, J., USTOK, L.  </a:t>
            </a:r>
            <a:r>
              <a:rPr lang="cs-CZ" i="1" dirty="0"/>
              <a:t>První kroky z hráčské závislosti</a:t>
            </a:r>
            <a:r>
              <a:rPr lang="cs-CZ" dirty="0"/>
              <a:t>. Uhřice: Doron, 2013. První kroky, tady začni. ISBN 978-80-7297-117-6.</a:t>
            </a:r>
          </a:p>
          <a:p>
            <a:pPr lvl="1"/>
            <a:r>
              <a:rPr lang="cs-CZ" dirty="0"/>
              <a:t>KALINA, K. a kol. Klinická adiktologie. Praha: </a:t>
            </a:r>
            <a:r>
              <a:rPr lang="cs-CZ" dirty="0" err="1"/>
              <a:t>Grada</a:t>
            </a:r>
            <a:r>
              <a:rPr lang="cs-CZ" dirty="0"/>
              <a:t>, 2015. </a:t>
            </a:r>
            <a:r>
              <a:rPr lang="cs-CZ"/>
              <a:t>ISBN 978-80-247-4331-8.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66971" y="120891"/>
            <a:ext cx="1065667" cy="153352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77308" y="120891"/>
            <a:ext cx="1786218" cy="198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4817" y="495478"/>
            <a:ext cx="1835649" cy="258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850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393192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dirty="0"/>
              <a:t>Mgr. et Mgr. Dana Dlouhá 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poradna@podaneruce.cz</a:t>
            </a:r>
            <a:endParaRPr lang="cs-CZ" dirty="0"/>
          </a:p>
          <a:p>
            <a:pPr marL="0" indent="0" algn="ctr">
              <a:buNone/>
            </a:pPr>
            <a:r>
              <a:rPr lang="cs-CZ" u="sng" dirty="0">
                <a:hlinkClick r:id="rId3"/>
              </a:rPr>
              <a:t>danagroulikova@seznam.cz</a:t>
            </a:r>
            <a:endParaRPr lang="cs-CZ" u="sng" dirty="0"/>
          </a:p>
          <a:p>
            <a:pPr marL="0" indent="0">
              <a:buNone/>
            </a:pP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3489782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Hraní hazardních her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Hraní hazardních her znamená riskovat peníze nebo něco o věcné hodnotě pro něco, co má nejistý výsledek v naději, že lze vyhrát další peníze nebo něco o věcné hodnotě.</a:t>
            </a:r>
          </a:p>
          <a:p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Hazardní hry se hrají již tisíce let a to po celém světě. </a:t>
            </a:r>
          </a:p>
          <a:p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Současné hazardní hry jsou jiné. Největším rozdílem je to, že se staly předmětem komerčního podnikání. </a:t>
            </a:r>
          </a:p>
          <a:p>
            <a:pPr marL="490320" lvl="1" indent="-215640">
              <a:buClr>
                <a:srgbClr val="718379"/>
              </a:buClr>
              <a:buFont typeface="Arial"/>
              <a:buChar char="•"/>
            </a:pPr>
            <a:r>
              <a:rPr lang="cs-CZ" sz="2400" spc="-29" dirty="0">
                <a:uFill>
                  <a:solidFill>
                    <a:srgbClr val="FFFFFF"/>
                  </a:solidFill>
                </a:uFill>
                <a:latin typeface="Calibri"/>
              </a:rPr>
              <a:t>Provozovatelé kasin, hal pro hraní bingo, loterií atp. podnikají za účelem vydělávání peněz.</a:t>
            </a:r>
          </a:p>
          <a:p>
            <a:pPr marL="490320" lvl="1" indent="-215640">
              <a:buClr>
                <a:srgbClr val="718379"/>
              </a:buClr>
              <a:buFont typeface="Arial"/>
              <a:buChar char="•"/>
            </a:pPr>
            <a:r>
              <a:rPr lang="cs-CZ" sz="2400" spc="-29" dirty="0">
                <a:uFill>
                  <a:solidFill>
                    <a:srgbClr val="FFFFFF"/>
                  </a:solidFill>
                </a:uFill>
                <a:latin typeface="Calibri"/>
              </a:rPr>
              <a:t>Kdykoliv hrajete proti „herně“, Vaše šance na výhru je pouze někde mezi 25-49 % (herny si to ohlídají). </a:t>
            </a:r>
            <a:endParaRPr lang="cs-CZ" sz="2400" spc="-29" dirty="0">
              <a:solidFill>
                <a:srgbClr val="71837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0" indent="0">
              <a:buNone/>
            </a:pPr>
            <a:endParaRPr lang="cs-CZ" spc="-29" dirty="0">
              <a:solidFill>
                <a:srgbClr val="71837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" name="Picture 1"/>
          <p:cNvPicPr/>
          <p:nvPr/>
        </p:nvPicPr>
        <p:blipFill>
          <a:blip r:embed="rId2"/>
          <a:srcRect l="16773"/>
          <a:stretch/>
        </p:blipFill>
        <p:spPr>
          <a:xfrm>
            <a:off x="10171057" y="4683006"/>
            <a:ext cx="2020943" cy="2062567"/>
          </a:xfrm>
          <a:prstGeom prst="rect">
            <a:avLst/>
          </a:prstGeom>
          <a:ln>
            <a:noFill/>
          </a:ln>
        </p:spPr>
      </p:pic>
      <p:pic>
        <p:nvPicPr>
          <p:cNvPr id="5" name="Picture 6"/>
          <p:cNvPicPr/>
          <p:nvPr/>
        </p:nvPicPr>
        <p:blipFill>
          <a:blip r:embed="rId3"/>
          <a:stretch/>
        </p:blipFill>
        <p:spPr>
          <a:xfrm>
            <a:off x="7896471" y="400508"/>
            <a:ext cx="3228729" cy="1613686"/>
          </a:xfrm>
          <a:prstGeom prst="rect">
            <a:avLst/>
          </a:prstGeom>
          <a:ln w="28440">
            <a:noFill/>
          </a:ln>
        </p:spPr>
      </p:pic>
    </p:spTree>
    <p:extLst>
      <p:ext uri="{BB962C8B-B14F-4D97-AF65-F5344CB8AC3E}">
        <p14:creationId xmlns:p14="http://schemas.microsoft.com/office/powerpoint/2010/main" xmlns="" val="365298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Hazardní 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Seřazení dle popularity:</a:t>
            </a:r>
          </a:p>
          <a:p>
            <a:pPr lvl="1"/>
            <a:r>
              <a:rPr lang="cs-CZ" sz="2000" dirty="0"/>
              <a:t>Loterie (nejmenší pravděpodobnost výhry 1:14 000 000, pravděpodobnější je, že Vás tento rok někdo zabije)</a:t>
            </a:r>
          </a:p>
          <a:p>
            <a:pPr lvl="1"/>
            <a:r>
              <a:rPr lang="cs-CZ" sz="2000" dirty="0"/>
              <a:t>Stírací losy</a:t>
            </a:r>
          </a:p>
          <a:p>
            <a:pPr lvl="1"/>
            <a:r>
              <a:rPr lang="cs-CZ" sz="2000" dirty="0"/>
              <a:t>EGM – hrací automaty „bedny“</a:t>
            </a:r>
          </a:p>
          <a:p>
            <a:pPr lvl="1"/>
            <a:r>
              <a:rPr lang="cs-CZ" sz="2000" dirty="0"/>
              <a:t>Soukromé sázky na dovednostní hry (např. kulečník)</a:t>
            </a:r>
          </a:p>
          <a:p>
            <a:pPr lvl="1"/>
            <a:r>
              <a:rPr lang="cs-CZ" sz="2000" dirty="0"/>
              <a:t>Sportovní sázení</a:t>
            </a:r>
          </a:p>
          <a:p>
            <a:pPr lvl="1"/>
            <a:r>
              <a:rPr lang="cs-CZ" sz="2000" dirty="0"/>
              <a:t>Bingo</a:t>
            </a:r>
          </a:p>
          <a:p>
            <a:pPr lvl="1"/>
            <a:r>
              <a:rPr lang="cs-CZ" sz="2000" dirty="0"/>
              <a:t>Stolní hry v kasinu</a:t>
            </a:r>
          </a:p>
          <a:p>
            <a:pPr lvl="1"/>
            <a:r>
              <a:rPr lang="cs-CZ" sz="2000" dirty="0"/>
              <a:t>Koňské dostihy</a:t>
            </a:r>
          </a:p>
        </p:txBody>
      </p:sp>
    </p:spTree>
    <p:extLst>
      <p:ext uri="{BB962C8B-B14F-4D97-AF65-F5344CB8AC3E}">
        <p14:creationId xmlns:p14="http://schemas.microsoft.com/office/powerpoint/2010/main" xmlns="" val="297662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Smutné, ale pravdivé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O kolik peněz přijde v průměru osoba, která vsadí jednu desetikorunu tisíckrát? </a:t>
            </a:r>
          </a:p>
          <a:p>
            <a:r>
              <a:rPr lang="cs-CZ" b="1" spc="-1" dirty="0">
                <a:uFill>
                  <a:solidFill>
                    <a:srgbClr val="FFFFFF"/>
                  </a:solidFill>
                </a:uFill>
                <a:latin typeface="Calibri"/>
              </a:rPr>
              <a:t>(Celkově tedy 10 000Kč)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5581036"/>
              </p:ext>
            </p:extLst>
          </p:nvPr>
        </p:nvGraphicFramePr>
        <p:xfrm>
          <a:off x="2032000" y="2788171"/>
          <a:ext cx="8128000" cy="371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70117975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48681812"/>
                    </a:ext>
                  </a:extLst>
                </a:gridCol>
              </a:tblGrid>
              <a:tr h="3725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Forma hazardu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b="1" strike="noStrike" spc="-1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Průměrná ztráta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87249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Loterie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4900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773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Stírací losy 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4500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0890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Bingo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3500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7672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Sázení na koňské dostihy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744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Hra v kostky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140–670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0759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Hraní na automatech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500–1500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6868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Sportovní sázky v Las Vegas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450–900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61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Ruleta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530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02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Blackjack 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1800" strike="noStrike" spc="-1" dirty="0">
                          <a:solidFill>
                            <a:srgbClr val="718379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100–600 Kč</a:t>
                      </a:r>
                      <a:endParaRPr lang="cs-CZ" sz="18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554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701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Smutné, ale pravdivé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6000" indent="-215640">
              <a:buClr>
                <a:srgbClr val="718379"/>
              </a:buClr>
              <a:buFont typeface="Arial"/>
              <a:buChar char="•"/>
            </a:pP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Sázíte</a:t>
            </a:r>
            <a:r>
              <a:rPr lang="en-US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-li </a:t>
            </a: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proti</a:t>
            </a:r>
            <a:r>
              <a:rPr lang="en-US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herně</a:t>
            </a:r>
            <a:r>
              <a:rPr lang="en-US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 neexistuje žádný druh hazardu, který Vám dlouhodobě umožní vyhrávat peníze</a:t>
            </a:r>
          </a:p>
          <a:p>
            <a:pPr marL="216000" indent="-215640">
              <a:buClr>
                <a:srgbClr val="718379"/>
              </a:buClr>
              <a:buFont typeface="Arial"/>
              <a:buChar char="•"/>
            </a:pP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Vaší jedinou volbou zůstává, jak rychle jste ochotni o své peníze přijít</a:t>
            </a:r>
          </a:p>
          <a:p>
            <a:pPr marL="216000" indent="-215640">
              <a:buClr>
                <a:srgbClr val="718379"/>
              </a:buClr>
              <a:buFont typeface="Arial"/>
              <a:buChar char="•"/>
            </a:pP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V případě, že hrajete např. na automatech či sázíte, přijdete o peníze rychle</a:t>
            </a:r>
          </a:p>
          <a:p>
            <a:pPr marL="216000" indent="-215640">
              <a:buClr>
                <a:srgbClr val="718379"/>
              </a:buClr>
              <a:buFont typeface="Arial"/>
              <a:buChar char="•"/>
            </a:pPr>
            <a:r>
              <a:rPr lang="cs-CZ" sz="2800" spc="-29" dirty="0">
                <a:uFill>
                  <a:solidFill>
                    <a:srgbClr val="FFFFFF"/>
                  </a:solidFill>
                </a:uFill>
                <a:latin typeface="Calibri"/>
              </a:rPr>
              <a:t>V případě, že hrajete Blackjack nebo ruletu, přijdete o peníze o něco pomaleji, ale přijdete o ně jistě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2880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Hra v kostky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>
              <a:lnSpc>
                <a:spcPct val="120000"/>
              </a:lnSpc>
            </a:pPr>
            <a:r>
              <a:rPr lang="cs-CZ" sz="4500" b="1" spc="-29" dirty="0">
                <a:uFill>
                  <a:solidFill>
                    <a:srgbClr val="FFFFFF"/>
                  </a:solidFill>
                </a:uFill>
                <a:latin typeface="Calibri"/>
              </a:rPr>
              <a:t>Pravidla</a:t>
            </a:r>
            <a:endParaRPr lang="en-US" sz="45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Zaplaťte jednu „virtuální“ desetikorunu, abyste mohli hrát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A jednu desetikorunu za každý tip na výsledek během hry. 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Tipněte si výsledek deseti hodů jedné kostky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Kasino Vám zaplatí 30 korun za každý správný tip.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Pro každý hod si zvolte číslo od 1 do 6 a svůj odhad napište na sázkovou kartičku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S postupem hry si zapisujte skutečné výsledky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Pokaždé když vyhrajete, zakřičte „</a:t>
            </a:r>
            <a:r>
              <a:rPr lang="cs-CZ" sz="38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jóooo</a:t>
            </a:r>
            <a:r>
              <a:rPr lang="cs-CZ" sz="3800" spc="-29" dirty="0"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endParaRPr lang="cs-CZ" sz="3000" spc="-29" dirty="0">
              <a:solidFill>
                <a:srgbClr val="71837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60" indent="0">
              <a:lnSpc>
                <a:spcPct val="120000"/>
              </a:lnSpc>
              <a:buClr>
                <a:srgbClr val="718379"/>
              </a:buClr>
              <a:buNone/>
            </a:pPr>
            <a:r>
              <a:rPr lang="en-US" sz="3000" spc="-29" dirty="0">
                <a:solidFill>
                  <a:srgbClr val="718379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 </a:t>
            </a:r>
            <a:endParaRPr lang="en-US" sz="3000" spc="-1" dirty="0">
              <a:solidFill>
                <a:srgbClr val="718379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en-US" sz="4500" b="1" spc="-29" dirty="0">
                <a:uFill>
                  <a:solidFill>
                    <a:srgbClr val="FFFFFF"/>
                  </a:solidFill>
                </a:uFill>
                <a:latin typeface="Calibri"/>
              </a:rPr>
              <a:t>Výsledky:</a:t>
            </a:r>
            <a:endParaRPr lang="en-US" sz="45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20000"/>
              </a:lnSpc>
            </a:pPr>
            <a:r>
              <a:rPr lang="cs-CZ" sz="4500" spc="-29" dirty="0">
                <a:uFill>
                  <a:solidFill>
                    <a:srgbClr val="FFFFFF"/>
                  </a:solidFill>
                </a:uFill>
                <a:latin typeface="Calibri"/>
              </a:rPr>
              <a:t>Dejte si 30 korun za každý správný tip</a:t>
            </a:r>
          </a:p>
          <a:p>
            <a:pPr>
              <a:lnSpc>
                <a:spcPct val="120000"/>
              </a:lnSpc>
            </a:pPr>
            <a:r>
              <a:rPr lang="cs-CZ" sz="4500" spc="-29" dirty="0">
                <a:uFill>
                  <a:solidFill>
                    <a:srgbClr val="FFFFFF"/>
                  </a:solidFill>
                </a:uFill>
                <a:latin typeface="Calibri"/>
              </a:rPr>
              <a:t>Odečtěte těch 10 korun, které jste zaplatili jako „vstup do hry“</a:t>
            </a:r>
          </a:p>
          <a:p>
            <a:pPr>
              <a:lnSpc>
                <a:spcPct val="120000"/>
              </a:lnSpc>
            </a:pPr>
            <a:r>
              <a:rPr lang="cs-CZ" sz="4500" spc="-29" dirty="0">
                <a:uFill>
                  <a:solidFill>
                    <a:srgbClr val="FFFFFF"/>
                  </a:solidFill>
                </a:uFill>
                <a:latin typeface="Calibri"/>
              </a:rPr>
              <a:t>Kolik lidí přišlo o peníze? Kolik lidi vyhrálo peníze?</a:t>
            </a:r>
          </a:p>
          <a:p>
            <a:pPr>
              <a:lnSpc>
                <a:spcPct val="120000"/>
              </a:lnSpc>
            </a:pPr>
            <a:r>
              <a:rPr lang="cs-CZ" sz="4500" spc="-29" dirty="0">
                <a:uFill>
                  <a:solidFill>
                    <a:srgbClr val="FFFFFF"/>
                  </a:solidFill>
                </a:uFill>
                <a:latin typeface="Calibri"/>
              </a:rPr>
              <a:t>Stejně jako při skutečném hraní v kasinu, i když pořád slyšíte výkřiky výherců ve skutečnosti má důvod slavit jenom kasino! </a:t>
            </a:r>
            <a:endParaRPr lang="en-US" sz="28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9199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Rekreační vs. Patologičtí hráči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jednou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čas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ne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pořád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jen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takovým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obnosem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o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který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mohou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dovolit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přijít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pro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zábavu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nebo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aby se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zapojili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do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společnosti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– bez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jakéhokoli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vážného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
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očekávání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výhry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chápou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že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hře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„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proti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herně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“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je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nemožné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vyhrávat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dlouhodobě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s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hraním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před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jinými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lidmi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neskrývají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nesoustředí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stále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jen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her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nemají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problém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tím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aby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přestali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když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by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měli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kvůli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svému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příležitostnému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nemají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žádné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psychologické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či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finanční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problémy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o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nemají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žádné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mylné</a:t>
            </a:r>
            <a:r>
              <a:rPr lang="en-US" sz="20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0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představy</a:t>
            </a:r>
            <a:endParaRPr lang="en-US" sz="34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1047" y="2103120"/>
            <a:ext cx="4754880" cy="3749040"/>
          </a:xfrm>
        </p:spPr>
        <p:txBody>
          <a:bodyPr>
            <a:normAutofit fontScale="55000" lnSpcReduction="20000"/>
          </a:bodyPr>
          <a:lstStyle/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neustálé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zabývání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hraním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honba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“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doháněním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ztrát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problémy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s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omezením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anebo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jeho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úplným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ukončením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lhaní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účelem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krytí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hráčských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aktivit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účelem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útěku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před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problémy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nebo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špatnou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náladou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páchání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trestné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činnosti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účelem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získání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peněz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hazard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spoléhání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druhé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,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že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nás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zachrání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před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dluhy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(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i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věřiteli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) z 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hazardu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5640">
              <a:lnSpc>
                <a:spcPct val="120000"/>
              </a:lnSpc>
              <a:buClr>
                <a:srgbClr val="718379"/>
              </a:buClr>
              <a:buFont typeface="Arial"/>
              <a:buChar char="•"/>
            </a:pP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hraní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stále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se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zvyšujícími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částkami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za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účelem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dosažení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stejného</a:t>
            </a:r>
            <a:r>
              <a:rPr lang="en-US" sz="2600" spc="-29" dirty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z="2600" spc="-29" dirty="0" err="1">
                <a:uFill>
                  <a:solidFill>
                    <a:srgbClr val="FFFFFF"/>
                  </a:solidFill>
                </a:uFill>
                <a:latin typeface="Calibri"/>
              </a:rPr>
              <a:t>vzrušení</a:t>
            </a:r>
            <a:endParaRPr lang="en-US" sz="2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6499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Patologické hráčství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b="1" dirty="0"/>
              <a:t>Závislost na procesu </a:t>
            </a:r>
            <a:r>
              <a:rPr lang="cs-CZ" sz="1400" dirty="0"/>
              <a:t>(na rozdíl od závislosti např. na alkoholu)</a:t>
            </a:r>
          </a:p>
          <a:p>
            <a:r>
              <a:rPr lang="cs-CZ" sz="1400" dirty="0"/>
              <a:t>Mozek se chová stejně, jako když pravidelně užíváme látkovou drogu</a:t>
            </a:r>
          </a:p>
          <a:p>
            <a:r>
              <a:rPr lang="cs-CZ" sz="1400" dirty="0">
                <a:hlinkClick r:id="rId2"/>
              </a:rPr>
              <a:t>http://neuron.zoom.iprima.cz/2015/video/detail/116</a:t>
            </a:r>
            <a:endParaRPr lang="cs-CZ" sz="1400" dirty="0"/>
          </a:p>
          <a:p>
            <a:r>
              <a:rPr lang="cs-CZ" sz="1400" dirty="0"/>
              <a:t>V MKN-10 je patologické hráčství řazeno pod nutkavé a impulzivní poruchy (F 63.0)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8606160"/>
              </p:ext>
            </p:extLst>
          </p:nvPr>
        </p:nvGraphicFramePr>
        <p:xfrm>
          <a:off x="808382" y="3352799"/>
          <a:ext cx="1050234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783">
                  <a:extLst>
                    <a:ext uri="{9D8B030D-6E8A-4147-A177-3AD203B41FA5}">
                      <a16:colId xmlns:a16="http://schemas.microsoft.com/office/drawing/2014/main" xmlns="" val="42016959"/>
                    </a:ext>
                  </a:extLst>
                </a:gridCol>
                <a:gridCol w="3500783">
                  <a:extLst>
                    <a:ext uri="{9D8B030D-6E8A-4147-A177-3AD203B41FA5}">
                      <a16:colId xmlns:a16="http://schemas.microsoft.com/office/drawing/2014/main" xmlns="" val="344680555"/>
                    </a:ext>
                  </a:extLst>
                </a:gridCol>
                <a:gridCol w="3500783">
                  <a:extLst>
                    <a:ext uri="{9D8B030D-6E8A-4147-A177-3AD203B41FA5}">
                      <a16:colId xmlns:a16="http://schemas.microsoft.com/office/drawing/2014/main" xmlns="" val="880071553"/>
                    </a:ext>
                  </a:extLst>
                </a:gridCol>
              </a:tblGrid>
              <a:tr h="58166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Závislost na psychoaktivních</a:t>
                      </a:r>
                      <a:r>
                        <a:rPr lang="cs-CZ" baseline="0" dirty="0"/>
                        <a:t> látkách (MKN-10)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Hazardní hráčství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6496151"/>
                  </a:ext>
                </a:extLst>
              </a:tr>
              <a:tr h="332379">
                <a:tc>
                  <a:txBody>
                    <a:bodyPr/>
                    <a:lstStyle/>
                    <a:p>
                      <a:r>
                        <a:rPr lang="cs-CZ" dirty="0"/>
                        <a:t>Myšlenky</a:t>
                      </a:r>
                      <a:r>
                        <a:rPr lang="cs-CZ" baseline="0" dirty="0"/>
                        <a:t> na látku, proces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2021190"/>
                  </a:ext>
                </a:extLst>
              </a:tr>
              <a:tr h="332379">
                <a:tc>
                  <a:txBody>
                    <a:bodyPr/>
                    <a:lstStyle/>
                    <a:p>
                      <a:r>
                        <a:rPr lang="cs-CZ" dirty="0"/>
                        <a:t>Zhoršené sebeovládání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1450486"/>
                  </a:ext>
                </a:extLst>
              </a:tr>
              <a:tr h="332379">
                <a:tc>
                  <a:txBody>
                    <a:bodyPr/>
                    <a:lstStyle/>
                    <a:p>
                      <a:r>
                        <a:rPr lang="cs-CZ" dirty="0"/>
                        <a:t>Odvykací stav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Jen u některých typů závislostí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Není nebo slabý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9287323"/>
                  </a:ext>
                </a:extLst>
              </a:tr>
              <a:tr h="581663">
                <a:tc>
                  <a:txBody>
                    <a:bodyPr/>
                    <a:lstStyle/>
                    <a:p>
                      <a:r>
                        <a:rPr lang="cs-CZ" dirty="0"/>
                        <a:t>Růst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Jen u některých látek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Spíše</a:t>
                      </a:r>
                      <a:r>
                        <a:rPr lang="cs-CZ" baseline="0" dirty="0"/>
                        <a:t> ne, ale mohou se zvyšovat prohrané částky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7148461"/>
                  </a:ext>
                </a:extLst>
              </a:tr>
              <a:tr h="332379">
                <a:tc>
                  <a:txBody>
                    <a:bodyPr/>
                    <a:lstStyle/>
                    <a:p>
                      <a:r>
                        <a:rPr lang="cs-CZ" dirty="0"/>
                        <a:t>Zanedbávání ostatních zájmů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359390"/>
                  </a:ext>
                </a:extLst>
              </a:tr>
              <a:tr h="581663">
                <a:tc>
                  <a:txBody>
                    <a:bodyPr/>
                    <a:lstStyle/>
                    <a:p>
                      <a:r>
                        <a:rPr lang="cs-CZ" dirty="0"/>
                        <a:t>Pokračování navzdory následkům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Velmi silné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275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071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Rizikové faktory pro vznik závislosti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Věk 13-25 let, častěji mužské pohlaví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Hazard v raném věku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Snadný přístup k možnostem jak hrát hazard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Přátelé, kteří hrají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Rodiče, kteří jsou problémovými hráči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Jiné závislosti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Časná velká výhra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Nepochopení mylných představ o hraní hazardu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Hraní rychlých forem hazardu s vysokou frekvencí sázení (např. hrací automaty)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Problémy se sebeovládáním při podnětech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Zhoršený psychický stav, výskyt psychického onemocnění, např. deprese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ADHD</a:t>
            </a:r>
          </a:p>
          <a:p>
            <a:pPr>
              <a:lnSpc>
                <a:spcPct val="120000"/>
              </a:lnSpc>
            </a:pPr>
            <a:r>
              <a:rPr lang="cs-CZ" sz="1600" spc="-29" dirty="0">
                <a:uFill>
                  <a:solidFill>
                    <a:srgbClr val="FFFFFF"/>
                  </a:solidFill>
                </a:uFill>
                <a:latin typeface="Calibri"/>
              </a:rPr>
              <a:t>Nezaměstnaní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00" y="2370113"/>
            <a:ext cx="3619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0528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316</TotalTime>
  <Words>808</Words>
  <Application>Microsoft Office PowerPoint</Application>
  <PresentationFormat>Vlastní</PresentationFormat>
  <Paragraphs>173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Savon</vt:lpstr>
      <vt:lpstr>Problémové, patologické hráčství</vt:lpstr>
      <vt:lpstr>Hraní hazardních her</vt:lpstr>
      <vt:lpstr>Hazardní hry</vt:lpstr>
      <vt:lpstr>Smutné, ale pravdivé</vt:lpstr>
      <vt:lpstr>Smutné, ale pravdivé</vt:lpstr>
      <vt:lpstr>Hra v kostky</vt:lpstr>
      <vt:lpstr>Rekreační vs. Patologičtí hráči</vt:lpstr>
      <vt:lpstr>Patologické hráčství</vt:lpstr>
      <vt:lpstr>Rizikové faktory pro vznik závislosti</vt:lpstr>
      <vt:lpstr>Stadia rozvoje patologického hráčství</vt:lpstr>
      <vt:lpstr>Stadia uzdravování</vt:lpstr>
      <vt:lpstr>Možnosti léčby</vt:lpstr>
      <vt:lpstr>Možnosti prevence</vt:lpstr>
      <vt:lpstr>Literatura, zdroje:</vt:lpstr>
      <vt:lpstr>Děkuji za pozornost.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Problémové, patologické hráčství</dc:title>
  <dc:creator>Dana Dlouhá</dc:creator>
  <cp:lastModifiedBy>PC</cp:lastModifiedBy>
  <cp:revision>23</cp:revision>
  <dcterms:created xsi:type="dcterms:W3CDTF">2016-11-09T09:41:44Z</dcterms:created>
  <dcterms:modified xsi:type="dcterms:W3CDTF">2016-11-30T09:56:50Z</dcterms:modified>
</cp:coreProperties>
</file>