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7:08.091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 contextRef="#ctx0" brushRef="#br0">1001 563 28122,'0'0'2709,"-21"-21"-1806,21 21-516,-20-17-129,20 17-129,-24-9 0,9 9-129,-6-9 0,2 9 0,-4-1 0,2 1 0,-6 0 0,4 0 130,-4 0-130,5 0 0,-4 6 0,1 1 0,-1 2 0,-1 2 0,-2 2 0,-1 2 0,3-1 0,-1 2 0,-4 2 0,8-4 0,-3 1 0,1 3 0,2-2 0,3 0 0,0 4 0,0 2 0,1 2 0,-2 3 0,1 3 0,0 0 0,-2 3 0,-2-1 0,2-1 0,3 2 0,1-5 0,4 2 0,3-3 0,0 3 0,3-1 0,-2-1 0,5 4 0,0-2 0,-3 0 0,0 1 0,3 2 0,-3 0 0,0 0 0,5 0 0,-4 0 0,6-5 0,-1 4 0,3-5 0,-1 1 0,1-3 0,1-1 0,4 2 0,0-2 0,-1 0 0,2 1 0,0 1 0,0 1 0,-1-2 0,1 1 0,3-3 0,0 3 0,1-5 0,5 0 0,3 1 0,0-4 0,2 0 0,2 0 0,0 0 0,2 0 0,-2-1 0,2 1 0,0-2 0,2 4 0,0-4 0,-2 0 0,1 2 0,2-1 0,-1-1 0,4-1 0,-1 3 0,-2-3 0,1 0 0,4-1 0,-5-4 0,-2 4 0,4-7 0,-3-2 0,-1 1 0,2 0 0,2-3 0,-2 3 0,5-3 0,-4 0 0,2 1 0,0 1 0,3-1 0,-1-1 0,0-1 0,-5-2 0,4 1 0,1-1 0,1 0 0,-1-3 0,1-3 0,1-3 0,2-3 0,-1 0 0,1-4 0,0-1 0,-3-2 0,5-2 0,-3-3 0,-2 0 0,-2-2 0,1 2 0,-3-2 0,-2 2 0,-3-3 0,3-2 0,-5 2 0,1-1 0,2-1 0,-2 1 0,-2-2 0,2 3 0,-2-3 0,0 2 0,-2-2 0,-1 3 0,-4-3 0,1 1 0,-3 1 0,-1-1 0,-4-1 0,2-1 0,-3 4 0,-3-4 0,2 1 0,-4 4 0,1-2 0,-2 1 0,0 0 0,1 3 0,-4-3 0,-3 1 0,2 3 0,-1-3 0,-2 1 0,-1 1 0,-1-2 0,-1 2 0,-1 0 0,-4 0 0,1 3 0,-5 0 0,2 0 0,-1 0 0,-1 2 0,-4 0 0,5-1 0,3 1 0,-6 1 0,9 1 0,-3 1 0,1-1 0,-1-1 0,2 5 0,-4-2 0,1 0 0,-4 1 0,-1-1 0,1 2 0,-2-4 0,2 2 0,-5-1 0,2 0 0,2-1 0,-5-2 0,2 2 0,-1-1 0,1 2 0,-3-1 0,-2 1 0,-3 2 0,1 5 0,-7 5 0,2 4 0,-6 1 0,7 2-130,-11-3 1,2-10-774</inkml:trace>
  <inkml:trace contextRef="#ctx0" brushRef="#br0" timeOffset="2260">2370 591 23994,'9'-45'5676,"-9"45"-3999,2-30-1032,-2 30-258,0-22-258,0 22 0,0-14-129,0 14 0,0 0 0,0 0 0,0 0 130,15 14-130,-12 1 0,3 7 0,-3 2 0,5 8 0,-4 2 0,1 5 0,-4 1 0,4 7 0,-2 1 0,-2 6 0,1 0 0,-2 4 0,1 2 0,-1 4 0,2-1 0,2-3 0,-1 0 0,3 3 0,0-5 0,3-4 0,0 0 0,-1-6 0,-2 1 0,1-7 0,-4 0 0,3-6 0,-4-1 0,-2-4 0,1-5 0,1-6 0,-1-2 0,1-3 0,-2-15 0,1 20 0,-1-20 0,0 0 0,0 15 0,0-15 0,0 0 0,0 0 0,0 0 0,-12 0 0,12 0 0,-9-11 0,9 11-130,0-24-257,0 3-645,0-3-2451</inkml:trace>
  <inkml:trace contextRef="#ctx0" brushRef="#br0" timeOffset="2967">2428 476 25284,'-3'-27'4902,"3"27"-3225,0-14-1290,-6-2-129,6 16-129,0 0-129,15-11 0,-15 11 0,33-4 130,-9 1-130,10 3 0,4 0 0,7 0 0,5 0 0,5 4 0,-3-1 0,2 8 0,-3 1 0,-7 7 0,-4 7 0,-10 10 0,-9 6 0,-9 4 0,-6 7 0,-7 3 0,-5 3 0,-8-1 0,-1-2 0,-4-2 0,1-5 0,1-4 0,1-5 0,5-4 0,2-4 0,3-4 0,5-4 0,1-3 0,0-3 0,7-3 0,8-2 0,6-2 0,3-1 0,5-2 0,4-2 0,5 3 0,2-3 0,-1 4 0,5 1 0,-2 2 0,-3 5 0,-1 0 0,-1 3 0,-7 6 0,4 5 0,-9-1 0,-1 4 0,-7 2 0,-1 0 0,-4-1 0,-3 3 0,-1 0 0,-4-1 0,-4-2 0,0-1 0,0 1 0,-7 0 0,-4-1 0,-2-1 0,-7-1 0,-2 3 0,-8-1 0,-5 0 0,-1 0 0,-9-5 0,-5-5 0,-6 1 0,-2-8 0,-10-5 0,-3-5 0,-5-7 0,-1-1 0,-3-4 0,2-4 0,-3-7 0,5 2 0,9-4 0,8 1 0,6 1 0,10-8 0,14 13 0,8-11-130,17 2 1,4-2-516,1 3-1677</inkml:trace>
  <inkml:trace contextRef="#ctx0" brushRef="#br0" timeOffset="4220">4483 706 28122,'3'15'2967,"-3"-15"-1935,0 0-774,0 0-129,0 0 0,24-12-129,-16-6 0,5 1 0,-5-6 0,1 1 0,-3-2 0,-5 0 0,-1 3 130,-9 1-130,-9 2 0,-4 5 0,-10 1 0,-3 7 0,-10 2 0,2 5 0,-10 4 0,6 6 0,-2 3 0,0 6 0,6-2 0,5 7 0,5 1 0,5 6 0,0-2 0,7 3 0,0 4 0,8 2 0,2 1 0,7-1 0,-2 1 0,6-4 0,7-3 0,13 4 0,4-5 0,7-3 0,7-2 0,10-1 0,6-1 0,5 1 0,6 0 0,-1 2 0,1 3 0,-2 4 0,-4 4 0,-6 2 0,-7 5 0,-5 2 0,-8 0 0,-3 5 0,-6-1 0,-4-4 0,-5 1 0,-8-2 0,-5-2 0,-2-3 0,-6 1 0,-12-4 0,-5 1 0,-5-2 0,-10-5 0,-7 2 0,-3-6 0,-15 0 0,-5-8 0,-9-2 0,-7-8 0,0-6 0,-4-5 0,1-1 0,9 0 0,10-7 0,11-1 0,13-2 0,19 8 0,7-10-130,18-1 1,10-4-645,14-5-1548</inkml:trace>
  <inkml:trace contextRef="#ctx0" brushRef="#br0" timeOffset="5323">5598 543 15222,'23'-63'13932,"-14"36"-11739,-2 0-1419,4 14-516,-11-8-129,0 21 0,0 0-129,0 0 0,-11 12 130,1 22-130,-7 7 0,-4 16 0,-2 13 0,-4 14 0,-3 6 0,-3 10 0,-3 3 0,-2 10 0,1-2 0,-2 1 0,4-4 0,0-5 0,1-6 0,5-7 0,2-6 0,5-11 0,5-13 0,2-4 0,6-14 0,3-11 0,6-7 0,0-24 0,7 18 0,-7-18-130,21-18-128,-5-13-774,5-7-2064</inkml:trace>
  <inkml:trace contextRef="#ctx0" brushRef="#br0" timeOffset="5773">5631 554 17157,'12'-60'12384,"-7"37"-10449,-1 7-1032,-4 16-774,14-12 0,7 16-129,-21-4 0,33 36 130,-15-7-130,7 14 0,-2 7 0,9 14 0,-2 5 0,3 10 0,-2 4 0,6 5 0,2-1 0,-2 4 0,5-1 0,-2-3 0,-1-3 0,-2-3 0,-1-7 0,-2-6 0,-4-2 0,-5-12 0,-3-5 0,-3-7 0,-2-8 0,-2-5 0,-8-7 0,1-7 0,-8-15 0,6 17 0,-6-17 0,0 0 0,0 0 0,-18 0-130,1-3-257,-7-6-645,-2 1-2967</inkml:trace>
  <inkml:trace contextRef="#ctx0" brushRef="#br0" timeOffset="6252">5408 1630 27735,'-49'-16'3354,"49"16"-2193,0-27-774,7 4-387,29 14 130,3-7-130,13 5 0,2 3 0,9 6 0,-7 2 0,1-1 0,3 10-130,-10-1-128,-7 0-387,-7-1-1548</inkml:trace>
  <inkml:trace contextRef="#ctx0" brushRef="#br0" timeOffset="6813">6709 417 23091,'-8'-62'6966,"4"39"-5160,1 7-1161,-8-1-516,11 17-129,0 0 130,20 26-130,-11 4 0,4 17 0,4 10 0,0 23 0,2 13 0,-5 13 0,-2 15 0,-3 9 0,-5 10 0,2-4 0,-6 3 0,2-12 0,-1-7 0,5-15 0,-1-11 0,5-19 0,-1-13 0,3-16 0,0-13 0,-1-15 0,1-3 0,-12-15-130,9-15 1,-9-6-645,0-4-1290</inkml:trace>
  <inkml:trace contextRef="#ctx0" brushRef="#br0" timeOffset="7203">6689 1374 23994,'26'-24'6192,"4"14"-4515,5 1-1032,10 7-516,3-14-129,29 10 130,-2-5-130,9 2 0,3-1 0,2-1 0,-3-1 0,-6 5 0,-7-2 0,-9-1 0,-16 1 0,-6-2 0,-9 1 0,-10-5 0,1 6-130,-15-8-128,-2 4-645,-7-5-2064</inkml:trace>
  <inkml:trace contextRef="#ctx0" brushRef="#br0" timeOffset="7551">7756 425 29541,'15'-39'2064,"-15"39"-1290,0 0-516,21 2-258,-19 14 130,8 20-130,-2 9 0,2 18 0,1 16 0,-2 14 0,2 12 0,-1 9 0,-2 5 0,2 6 0,2-4 0,-4-4 0,5-8 0,-1-10 0,2-9 0,-5-11 0,0-13 0,-5-12 0,-4-8 0,0-11 0,0-11 0,0-24 0,0 0-130,0 0-128,-10-24-645,7-11-1806</inkml:trace>
  <inkml:trace contextRef="#ctx0" brushRef="#br0" timeOffset="8175">8772 693 25284,'-9'-18'5031,"-15"2"-3483,3 16-903,4 10-516,-11 2-129,7 22 0,-11 2 130,11 21-130,-6 2 0,3 17 0,3 5 0,3 15 0,4 6 0,5 5 0,7 3 0,2-3 0,14-3 0,9-5 0,8-7 0,8-12 0,5-11 0,9-11 0,4-13 0,4-14 0,4-10 0,-5-16 0,5-7 0,-2-22 0,2-11 0,-8-15 0,-1-7 0,-7-9 0,0-10 0,-9-3 0,-1-11 0,-9-3 0,-5 0 0,-3-3 0,-7-4 0,-7-2 0,-7 2 0,-4 1 0,-15 5 0,-9-4 0,-12 2 0,-11 7 0,-7 3 0,-8 16 0,-5 8 0,-1 18 0,-1 17 0,0 18 0,10 24 0,-3 18-130,17 10-128,6 11-516,12 6-1935</inkml:trace>
  <inkml:trace contextRef="#ctx0" brushRef="#br0" timeOffset="8997">9702 521 29283,'0'-62'2193,"7"40"-1290,-2 2-645,11 16-258,-16 4 130,17 0-130,-10 15 0,5 18 0,-2 6 0,3 13 0,-1 7 0,6 12 0,-3 7 0,8 8 0,1 5 0,4 6 0,-3 4 0,6 4 0,1 4 0,1-3 0,-2-1 0,-4-5 0,1-7 0,0-6 0,-2-8 0,-5-10 0,0-9 0,-2-9 0,0-9 0,-4-9 0,-3-11 0,3-10 0,-15-12 0,21 0 0,-11-12 0,-1-12 0,2-3 0,-1-7 0,4-5 0,-2-3 0,3-4 0,2-5 0,2-5 0,4-7 0,7-13 0,6-9 0,4-14 0,10-7 0,0-11 0,4-1 0,0-1 0,2 4 0,-8 9 0,-7 8 0,-5 10 0,-8 12 0,-8 13 0,-2 4 0,-6 10 0,-3 10 0,-5 8 0,5 4 0,-5 12 0,-4 15 0,0 0 0,0 0 0,4 15-130,-8 10 1,-7 8-645,-7 1-1548</inkml:trace>
  <inkml:trace contextRef="#ctx0" brushRef="#br0" timeOffset="10026">11819 467 29283,'0'0'2193,"0"10"-1290,-14 23-645,-11-1-258,8 22 0,-16 4 130,5 20-130,-12 1 0,-2 17 0,-4 1 0,-4 13 0,-1 7 0,-5 2 0,-3-2 0,1-2 0,5-4 0,-3-7 0,8-9 0,6-12 0,2-17 0,14-12 0,3-14 0,7-19 0,16-21 0,0 0-130,0-21 1,21-21-645,4-10-1419</inkml:trace>
  <inkml:trace contextRef="#ctx0" brushRef="#br0" timeOffset="10384">11683 567 29670,'32'-69'2064,"-24"47"-1419,-8 22-387,9-23-128,4 29-130,-13-6 0,20 42 0,-8-4 0,6 10 0,3 9 0,3 13 0,3 3 0,3 16 0,5 0 0,2 9 0,1-1 0,1 8 0,0-3 0,-3-3 0,-3-2 0,-1-7 0,-6-5 0,-5-9 0,-3-8 0,-6-5 0,-2-11 0,-4-4 0,2-12 0,-2-8 0,-2-4 0,-4-24 0,3 23 0,-3-23 0,-3-12-130,-6-5-257,3-2-903,-10-3-3096</inkml:trace>
  <inkml:trace contextRef="#ctx0" brushRef="#br0" timeOffset="10834">11443 1659 29928,'-36'-12'1935,"36"12"-1290,10-24-516,10 3 1,22 7-130,6-8 0,11-2 0,7 0 0,0-9 0,9 6-130,-7-1-128,-5-8-645,-6-3-1548</inkml:trace>
  <inkml:trace contextRef="#ctx0" brushRef="#br0" timeOffset="11113">12616 69 30444,'23'-47'1548,"-23"47"-1032,10-22-257,-10 22-259,0 0 0,0 25 0,-4 5 0,-13 3-130,2 13 1,-12 10-516,-4 4-1161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26.38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10 52 28251,'0'0'2967,"0"0"-2064,-19 11-516,19-11-258,0 0-129,0 0 0,0 0 0,0 0-258,0 0-645,0 0-1161,16 0-14190</inkml:trace>
  <inkml:trace contextRef="#ctx0" brushRef="#br0" timeOffset="301">272 0 26832,'0'0'3612,"0"0"-2322,0 0-903,0 0-129,-8 0-258,8 0 0,0 0-516,0 0-516,0 0-2064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25.27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271-1 27993,'0'0'2838,"0"0"-2064,-18 0-258,18 0-258,-27 9-258,13 8 129,-8-5-129,5 7 129,-4 1-129,8 8 0,-8-2 0,6 11 0,-4 2 0,2 8 130,-2-2-130,5 7 0,-1-1 0,4 3 0,5-2 0,5 2 0,1-3 0,3 3 0,7-5 0,2 2 0,5-5 0,-3-6 0,-1-1 0,1-7 0,-2-8 0,-2-8 0,-10-16 0,19 17 0,-19-17 0,0 0-130,15-8-257,-10-7-645,-4-4-2193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26.91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-1 0 23607,'0'0'6192,"0"0"-4386,0 0-1161,0 0-516,0 0 0,0 7-129,0-7 0,0 14-387,0-14-516,0 0-1290,0 0-13674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27.83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198 7 26058,'2'-13'4386,"-2"13"-3096,0 0-774,-8 12-258,-7 1-129,6 19-129,-10-2 0,2 19 0,-2-3 0,4 10 0,-6 3 0,6 1 130,0-2-130,0-1 0,4-7 0,4-13-130,4 0 130,-5-21 0,8-16-258,-3 15-774,3-15-1419</inkml:trace>
  <inkml:trace contextRef="#ctx0" brushRef="#br0" timeOffset="311">155 35 26316,'0'0'4128,"15"15"-2709,-8 4-903,11 14-387,-12-1 0,14 9-129,-2 0 0,6 4 0,-3-3 0,3 0 0,-1-6 0,-4-1 0,2-6 0,-7-8 0,2 0 0,-16-21-258,8 15-258,-8-15-1161,0 0-4128</inkml:trace>
  <inkml:trace contextRef="#ctx0" brushRef="#br0" timeOffset="572">105 362 23607,'0'0'6192,"21"-12"-4386,-3 7-1290,6-4-258,12 3-129,-1-1-129,2-1 0,6-4-387,2 9-387,-11-9-1290,7 10-11997</inkml:trace>
  <inkml:trace contextRef="#ctx0" brushRef="#br0" timeOffset="1092">1057 63 23607,'0'8'6321,"0"-8"-4515,-10 16-1290,7 1-258,3-17-129,-12 26-129,12-26 0,-3 24 0,3-24 0,0 0 0,0 0 0,13 0 0,-13 0 0,21-23 0,-10 5 0,-1 1 130,-4 1-130,-4-1 0,-2 2 0,0 15 0,-18-21 0,-3 16 0,-2 4 0,-4 1 0,-1 0 0,-2 12 0,0 5 0,2 8 0,0 2 0,2 10 0,4 2 0,7 8 0,-3 1 0,7 0 0,7 2 0,4-5 0,3-3 0,15 4 0,3-10 0,3-5 0,7-11 0,4-8 0,1-9 0,5-3 0,2 0 0,-8-22 0,10-1-130,-5 0-386,-4 2-774,-3 2-3870</inkml:trace>
  <inkml:trace contextRef="#ctx0" brushRef="#br0" timeOffset="1700">1443 231 25284,'-38'27'5160,"22"-11"-3612,-1 7-1032,7 9-387,-5-8-129,15 10 0,-2-5 130,7 3-130,8-7 0,10-3 0,4-6 0,6-4 0,1-7 0,1-7 0,-2 1 0,-1-11 0,-4-5 0,-4-4 0,-3-3 0,-6-6 0,-7-4 0,-7 0 0,-1-1 0,-15-3 0,-3 5 0,-13 3 0,-5 3 0,-6 6 0,-4 6 0,0 4 0,10 11-130,1 2 1,7-1-387,11 4-903,17-5-4257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30.33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9 409 24897,'0'0'5160,"0"0"-3612,0 0-1032,0 0-258,0 29-129,-6-13 0,6 19-129,-1-5 0,1 13 0,0-4 0,-2 8 0,4-2 0,4-1 0,-1-1 130,4-5-130,0-5 0,-5-11-130,5-1 130,-9-21 0,0 0-387,0 0-645,0 0-1806</inkml:trace>
  <inkml:trace contextRef="#ctx0" brushRef="#br0" timeOffset="349">5 274 27348,'29'-6'3225,"-29"6"-2193,27 0-516,-6 13-387,-3-2 0,8 9-129,-4-2 129,5 6-129,-4 0 0,0 1 0,-7-2 0,1-1 0,-7-4 0,-4-1 0,-6-17 129,0 21-129,0-21 0,-28 9 0,7-8 0,-2-1 0,-7 0 0,4 0 0,-4 0 0,6 2 0,4 1-129,4-3 0,-1 0-387,17 0-1032,0 0-2709</inkml:trace>
  <inkml:trace contextRef="#ctx0" brushRef="#br0" timeOffset="765">403 331 21414,'0'0'8256,"0"9"-6321,0-9-1290,0 0-387,0 0-129,0 0-129,0 0 0,0 0 130,0 0-130,0 0 0,0 23 0,0-2 0,-1 10 0,2 4 0,4 10 0,-1 3 0,-2 3 0,2-2 0,-1 3 0,-1-4 0,1-6 0,0-6 0,-3-6 0,1-11 0,-1-19 0,8 21 0,-8-21-130,0 0-257,-5-19-774,1-1-2838</inkml:trace>
  <inkml:trace contextRef="#ctx0" brushRef="#br0" timeOffset="1137">447 321 28767,'48'-8'2322,"-18"8"-1419,-3 2-516,-4 7-258,1 13-129,-9-1 129,-3 8-129,-10-1 0,-2 2 0,-11-1 0,-2-2 0,-8-3 0,1-5 0,-4-5 0,4-4 0,2-2 0,3-1 0,15-7 0,-18 11 0,18-11 0,-2 16 0,2-16 0,6 27 0,5-10 0,4 1 0,3 0 0,5 6 0,-2-6 0,3 3 0,0-4 130,2-2-130,-4-5 0,-2 1 0,0-4 0,-20-7-130,19-1-128,-19 1-516,9-20-1290,-9 7-16641</inkml:trace>
  <inkml:trace contextRef="#ctx0" brushRef="#br0" timeOffset="1595">506 80 28380,'0'0'2709,"0"0"-1677,3 17-774,-3-17-129,16 28 0,-8-14-129,8 5 0,-1-7 0,7-1 0,-4-8 0,4-3 0,-1-2 0,1-7 0,-6-6 0,-2 2 0,-4-4 0,-5 2 0,-5 0 0,0 15 0,0-16 0,0 16 0,0 0-258,0 0-387,0 0-1290,7 9-7224</inkml:trace>
  <inkml:trace contextRef="#ctx0" brushRef="#br0" timeOffset="1943">810 384 28380,'-7'28'2838,"5"-4"-1806,-4 6-774,-4-4-129,10 13-129,-5-6 0,4 9 130,1-6-130,0 2 0,4-7 0,7 2 0,2-7 0,7-4 0,3-4 0,5-1 0,2-8 0,3-2 0,1-1 0,3-6 0,-2 0 0,-2 0 0,-3-1 0,-2-5 0,-7 1 0,-6-4 0,4 9-130,-19 0 1,6-15-516,-6 15-1419,-10-16-12513</inkml:trace>
  <inkml:trace contextRef="#ctx0" brushRef="#br0" timeOffset="2313">902 582 25671,'14'-3'4644,"15"-12"-3096,-13 1-1032,-1-1-387,9 8-129,-3-4 129,-2-2-258,-1 4 0,-3 0-645,-15-6-903,0 15-4644</inkml:trace>
  <inkml:trace contextRef="#ctx0" brushRef="#br0" timeOffset="2500">851 299 25284,'0'0'5031,"6"-18"-3483,6 17-1032,8 1-387,-7 0 0,16-2-129,0-8-258,10 8-387,-5-11-1032,10 7-4773</inkml:trace>
  <inkml:trace contextRef="#ctx0" brushRef="#br0" timeOffset="3176">1457 303 28122,'2'-17'2838,"-2"17"-1806,0 0-645,-11-12-387,11 12 129,-19-8-129,19 8 129,-23-3-129,23 3 0,-26 0 0,8 5 0,-1-1 0,2 7 0,-7 1 0,4 6 0,1-3 0,5 6 0,-1-1 0,11-1 0,4 2 0,3 0 0,13-3 130,7 2-130,5-2 0,7 1 0,1 4 0,-1-4 0,0 5 0,-4 0 0,-2 5 0,-6-2 0,-10 0 0,-5 0 0,-7 0 0,-2-1 0,-13-4 0,-2-2 0,-6-2 0,-3-5 0,-5-5 0,-2-4 0,2-2 0,0-2 0,0-5 0,2-2 0,3-4 0,7-1 0,3 2 0,2-5 0,13 15-130,2-15-128,1 1-387,-3 14-1419,24-24-8643</inkml:trace>
  <inkml:trace contextRef="#ctx0" brushRef="#br0" timeOffset="3752">1686 390 26316,'14'18'4386,"-14"-3"-3096,0 6-774,6 13-387,-6-7-129,0 14 0,-1-5 0,4 6 0,1-6 130,-2 3-130,2-9 0,1-3 0,-1-6 0,2-7 0,-6-14-130,0 0 130,23 9-129,-23-9-387,9-14-774,-8 1-3354</inkml:trace>
  <inkml:trace contextRef="#ctx0" brushRef="#br0" timeOffset="4002">1724 412 23091,'-3'-45'6708,"0"26"-4902,3 19-1161,0 0-387,2-15-129,10 22-129,-5 8 0,8 12 0,-3 2 0,7 8 130,2 1-130,1 4 0,-1-2 0,2-1 0,3-4 0,-4-4 0,2-6 0,2-6 0,-8-5 0,2-7 0,-2-7 0,-2 0 0,-1-9 0,-2-7 0,-5-5 0,-4-5 0,1-4 0,-4-3 0,-1-2 0,-6 1 0,-5-4 0,-3 4 0,-1-1 0,-1 8 0,4 3 0,-2 3 0,5 6 0,2 2 0,7 13 0,0 0-259,0 0-128,19-9-903,-2 9-2967</inkml:trace>
  <inkml:trace contextRef="#ctx0" brushRef="#br0" timeOffset="4459">2313 287 27219,'0'23'3741,"-9"-3"-2580,0 8-774,4 14-258,-14-7-129,14 13 130,-7-3-130,11 3 0,-1-6 0,1 0 0,8-6 0,10-3 0,4-9 0,6-3 0,2-7 0,4-4 0,3-5 0,2-2 0,-1-3 0,0 0 0,-3 0 0,-1-3 0,-4-2 0,-5 1 0,-3-2 0,-7-2 0,-2 5 0,-9-13 0,-3 16-130,6-20-386,-6 20-774,-11-19-3870</inkml:trace>
  <inkml:trace contextRef="#ctx0" brushRef="#br0" timeOffset="4839">2369 568 27348,'0'0'3612,"19"-9"-2451,-4 2-774,3-7-258,19 11-129,-7-7 0,4 1 0,0-2 0,-10-2 0,6 8 0,-15-2-258,-7-10-645,-8 17-1161,-11-22-16512</inkml:trace>
  <inkml:trace contextRef="#ctx0" brushRef="#br0" timeOffset="5062">2293 274 27993,'20'-14'2967,"2"11"-1806,1 0-903,1-4-129,9 2 0,-4-1-129,-5-3-129,-4 0-258,2 8-645,-22 1-1935</inkml:trace>
  <inkml:trace contextRef="#ctx0" brushRef="#br0" timeOffset="5296">2358 71 28251,'0'20'2580,"23"2"-1548,-1-11-774,2-7-129,14 1 0,-5-5-129,5-5 129,-3-8-129,4 2 129,-15-10-129,0 8 0,-9-4 0,-15 17 0,11-22 0,-11 22 0,0 0 0,-12-8-387,-2 8-645,14 0-1677</inkml:trace>
  <inkml:trace contextRef="#ctx0" brushRef="#br0" timeOffset="5941">3022 257 28509,'0'0'2838,"0"0"-1935,0 0-645,0 0-129,0 0-129,0 11 130,0 16-130,0 2 0,0 10 0,-2 1 0,8 7 0,-4-1 0,4 2 0,0-6 0,4-4 0,-2-10 0,-2-5 0,1-8 0,-7-15 0,16 8 0,-16-8 0,3-14 0,-8-9 0,5 8-130,-12-19 130,10 8-258,-16-14-258,14 4-258,-14-9-645,7 3-645,1 0 129,1 4 1935,-2 5 1935,2 1 129,4 13-645,-1 2-645,6 17-387,0 0-129,11 0-129,-11 0-129,29 17 0,-11-4 0,15 7 0,-1-5 0,4 2 130,-2-8-130,4-3 0,-5-5 0,2-1 0,-11-9 0,-4-3 0,-10-8 0,1-1 0,-7-1 0,-1-1 0,-1 1 0,-2 2 0,0-1 0,0 5 0,3 2 0,-3 14 0,0 0 0,23-9 0,-23 9 0,19 14 0,-10 2 0,2 8 0,-4 2 0,1 7 0,-4 0 0,4 5 0,-1-4 0,2 5 0,-1-1 0,4-1 0,-1-1 0,5-1 0,-1-2 0,-4-6 0,1 0 0,-2-5 0,-7-4 0,1-4 0,-4-14 0,0 20 0,0-20 0,0 0-130,-14 4-128,14-4-774,0-10-2064</inkml:trace>
  <inkml:trace contextRef="#ctx0" brushRef="#br0" timeOffset="6820">3816 160 28509,'3'-17'2838,"-3"17"-1806,-18 17-774,11 13-258,-16-2 130,11 19-130,-7 3 0,0 7 0,4 1 0,3 1 0,2-2 0,-1-9 0,5-6 0,0-15 0,6-1 0,0-26-130,0 0 1,0 0-645,3-11-1419</inkml:trace>
  <inkml:trace contextRef="#ctx0" brushRef="#br0" timeOffset="7063">3785 230 30057,'0'0'1806,"15"-6"-1161,-5 20-516,-10-14-129,28 36 130,-15-7-130,13 11 0,-5-4 0,9 8 0,-1-2 0,4 3 0,-4-6 0,2-2 0,-1-7 0,-7-3 0,1-6 0,-9-5 0,0-3 0,-15-13-130,0 0 1,-10-4-645,-10-8-1419</inkml:trace>
  <inkml:trace contextRef="#ctx0" brushRef="#br0" timeOffset="7334">3749 550 28509,'0'0'2838,"12"-6"-1935,1-3-516,5-7-387,9 7 0,5-5 0,-2-1-129,0-7-258,4-1-645,-9-2-2451</inkml:trace>
  <inkml:trace contextRef="#ctx0" brushRef="#br0" timeOffset="7534">4109 16 30444,'0'-17'1548,"0"17"-1032,-14 3-387,11 17 1,-9-2-130,2 4-130,-1 2-128,5 5-516,-6-8-1419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40.9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284 388 26316,'-8'-14'3483,"8"14"-2064,0 0-774,0 0-129,-15-21-387,15 21 0,0 0-129,-4 11 0,4-11 0,-3 37 130,0-11-130,3 10 0,0 6 0,4 4 0,-1 5 0,3-1 0,2-4 0,-4-5 0,-1-1 0,-1-10 0,-1-3 0,-1-27 0,0 18-259,0-18-128,0 0-903,-13-13-3483</inkml:trace>
  <inkml:trace contextRef="#ctx0" brushRef="#br0" timeOffset="364">0 376 26316,'15'-6'4128,"18"-11"-2709,-8 14-903,-7-9-387,16 9 0,-12-7-129,16 8 0,-10-3 0,2 3 0,-6 1 0,-1-4 0,-5 4-258,-1 1-258,-17 0-1290,21 0-4644</inkml:trace>
  <inkml:trace contextRef="#ctx0" brushRef="#br0" timeOffset="603">413 401 29283,'-9'39'2193,"2"-16"-1290,7-2-645,0 15-258,0-8 0,0 7 0,1-5 130,10 4-130,-2-4 0,7-1 0,-4-5 0,5-5 0,4-4 0,2 0 0,1-6 0,6-3 0,0-4 0,1-2 0,4-2 0,-1-1 0,-3-4 0,-4 1 0,-5-2 0,-10-2 0,-12 10 0,15-5-259,-15 5-128,-9-10-1032,-9 2-3612</inkml:trace>
  <inkml:trace contextRef="#ctx0" brushRef="#br0" timeOffset="1732">470 467 27606,'0'0'3354,"0"0"-2193,0 15-903,0-15 0,17 9-258,-17-9 0,32 11 0,-11-5 0,1 1 0,1-7 0,-1 2 130,-1-2-130,2-2-130,-5-4 130,-6-12 0,1 2-258,-2 2-516,-11-2-1290,0 16-12255</inkml:trace>
  <inkml:trace contextRef="#ctx0" brushRef="#br0" timeOffset="2008">440 295 28767,'0'0'2580,"0"0"-1677,17-6-645,-17 6-129,39-6-129,-16 2 0,10 2 0,3 2 0,6 0-258,-8 0-516,8 0-1161,-10-1-8772</inkml:trace>
  <inkml:trace contextRef="#ctx0" brushRef="#br0" timeOffset="2247">985 318 15222,'-5'-15'13803,"5"15"-11610,0 0-1419,-18-20-387,18 20-258,-31 0 0,15 6-129,-8 0 0,3 11 0,-1-6 130,4 12-130,3-7 0,7 5 0,7 0 0,1 0 0,12 0 0,9-1 0,4-1 0,8 4 0,5-5 0,-3 3 0,1 3 0,1 0 0,-11 0 0,-2 3 0,-8 1 0,-7-2 0,-9 1 0,-4-3 0,-11-2 0,-6 1 0,-2-7 0,-2-2 0,-4-5 0,2-3 0,0-3 0,8-3 0,3 0 0,1-6 0,15 6 0,0 0-259,-7-23-257,7 8-903,7-4-4257</inkml:trace>
  <inkml:trace contextRef="#ctx0" brushRef="#br0" timeOffset="2720">1245 404 29412,'7'30'2193,"-5"-4"-1419,-2 5-516,0 1-128,4 16-130,-4-8 0,11 10 0,-2-5 0,4-5 0,2-4 0,-3-4 0,2-7 0,-3-10 0,2 0 0,-13-15-130,0 0-128,0 0-645,8-24-2064</inkml:trace>
  <inkml:trace contextRef="#ctx0" brushRef="#br0" timeOffset="2985">1093 370 21414,'16'-20'8256,"3"11"-6321,12 8-1161,2 1-645,6-5 0,12 5-129,1 0 0,-6 0 0,-1 11 0,-10-1-129,-5 7 129,-14 2 0,-10 1 0,-4 5 129,-8 1-129,-3 8 0,-11-7 0,11 11 0,-6-7 130,12 5-130,-3-4 0,6 4 0,6-6 0,11-3 0,4-5 0,7-2 0,1-5 0,6-8 0,-1-4 0,5-3 0,-6-3 0,-3-10 0,-4-7 0,-3-4 0,-10-7 0,-5-5 0,-8-5 0,-5-1 0,-11 2 0,-8-1 0,-8 2 0,-4 9 0,-2 3 0,4 8 0,5 10 0,1-3 0,12 10-130,16 2-257,0 0-645,8 17-2838</inkml:trace>
  <inkml:trace contextRef="#ctx0" brushRef="#br0" timeOffset="3495">1807 379 29025,'2'-23'2451,"-2"23"-1548,0 0-645,0 0-128,1 11-130,10 13 0,-4-2 0,8 13 0,-3 4 0,8 4 0,-2 4 0,-2-1 0,7-1 0,2 0 0,-5-3 0,-1-10 0,-1-7 0,-3-8 0,3-8 0,-3-8 0,-15-1 0,23-12 0,-13-9 0,1-4 0,1-8 0,-3-5 0,0-2 0,-3-1 0,3-2 0,-1 1 0,-2 0 0,3 3 0,1 6 0,1 1 0,-1 7 0,-2 1 0,1 10 0,-8-3 0,-1 17-130,11-14-128,-11 14-645,0 0-1806</inkml:trace>
  <inkml:trace contextRef="#ctx0" brushRef="#br0" timeOffset="4389">2536 356 27606,'-9'-13'3483,"9"13"-2322,-27-3-774,6-5-387,21 8 130,-26 8-130,20 5 0,6-13 0,-12 30 0,3-6 0,3 6 0,-1 3 0,2 6 0,-1 2 0,0-2 0,-4 0 0,4-5 0,4-4 0,2-30 0,-15 23-130,15-23-257,0 0-774,0-27-2838</inkml:trace>
  <inkml:trace contextRef="#ctx0" brushRef="#br0" timeOffset="4668">2528 310 30186,'0'0'1677,"14"19"-1032,-10 10-516,-4-8 1,19 18-130,-13-5 0,15 13 0,-3-5 0,4 4 0,-2-4 0,4-3 0,-6-1 0,-2-7 0,1-7 0,-8-7 0,1-1 0,-10-16 0,0 0-259,0 0-257,-13-12-1290,2-4-6966</inkml:trace>
  <inkml:trace contextRef="#ctx0" brushRef="#br0" timeOffset="4954">2331 580 30573,'28'10'1419,"-6"-10"-903,11-9-387,11 3-129,1-6 0,3 5-258,0-16-258,0 8-1161,-6-9-4902</inkml:trace>
  <inkml:trace contextRef="#ctx0" brushRef="#br0" timeOffset="5109">2856 316 27993,'0'0'3225,"3"7"-2064,-3 14-903,3 14-128,-4-8-130,1 19 0,0-1 0,7 8 0,-2-2 0,5 0 0,-1-2 0,2-7 0,-4-4 0,2-8 0,2-9 0,-11-21 0,19 18 0,-19-18-130,12-12-128,-10-6-903,-2-8-2838</inkml:trace>
  <inkml:trace contextRef="#ctx0" brushRef="#br0" timeOffset="5411">2724 285 30831,'12'-3'1290,"6"3"-774,11 0-386,11 0-130,-4-2 0,5-7 0,-1 3-130,4 0-128,-6-3-903,-4 3-2064</inkml:trace>
  <inkml:trace contextRef="#ctx0" brushRef="#br0" timeOffset="6539">3294 222 27735,'0'0'3225,"-3"-14"-2064,3 14-774,13-10-258,-13 10-129,30-9 0,-30 9 130,35 0-130,-18 0 0,4 15 0,-12 3 0,-2 6 0,-7 4 0,0 4 0,-10 0 0,-5 4 0,-4-3 0,3-3 0,5 0 0,-5-13 0,11-2-259,5-2-128,0-13-1032,18 15-4386</inkml:trace>
  <inkml:trace contextRef="#ctx0" brushRef="#br0" timeOffset="6835">3259 860 30315,'3'15'1677,"-3"-15"-1161,0 0-257,14-7-259,-14 7 0,0 0 0,15-5-130,-15 5-128,0 0-645,0 0-2193</inkml:trace>
  <inkml:trace contextRef="#ctx0" brushRef="#br0" timeOffset="7209">3579 0 30057,'0'0'1806,"13"10"-1161,-4 7-386,-6-5-259,21 24 0,-3 0 0,12 12 0,0 4 0,4 13 0,-1 2 0,-1 9 0,-9 4 0,-7 1 0,-13 3 0,-6 0 0,-9-2 0,-18-1 0,-7-6 0,-6-9 0,-3-8 0,-2-8 0,10-5 0,-5-18 0,17-2-130,6-13-386,17-12-774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9:42.14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-1 501 21414,'0'-37'8256,"0"19"-6450,0 18-1161,-1-30-258,1 30-258,0-20-129,0 20 0,0 0 130,0 0-130,1-15 0,-1 15 0,0 0 0,0 20 0,2-4 0,2 11 0,1 5 0,1 10 0,1 7 0,1 5 0,-1 6 0,6 6 0,-3 2 0,1 2 0,4 0 0,-2-2 0,3-4 0,-3-2 0,1-5 0,1-3 0,1-11 0,-3-4 0,2-3 0,-3-9 0,-5-5 0,4-7 0,-11-15 0,0 0 0,15 3 0,-10-10 0,-5-11 0,4-9 0,1-4 0,-2-7 0,6-4 0,-3-4 0,1-4 0,4-5 0,4-2 0,-1-3 0,1-5 0,4-1 0,1-4 0,1 4 0,-1 2 0,-3 8 0,-2 5 0,-1 9 0,-4 9 0,-5 11 0,-5 22 0,0-14 0,0 14 0,-9 9 0,7 5-130,-7 7-128,5-2-645,-2 5-1806</inkml:trace>
  <inkml:trace contextRef="#ctx0" brushRef="#br0" timeOffset="770">625 534 28251,'-3'-27'2838,"2"9"-1806,1 18-645,0 0-258,0 0-129,0 21 0,-5-3 0,5 12 130,0 2-130,5 4 0,4-2 0,3-4 0,3-6 0,8-6 0,-2-13 0,8-5 0,-2-8 0,0-11 0,-4-5 0,-3 1 0,-2-2 0,-6 1 0,1 15 0,-5-6-130,-8 15-386,0-14-645,0 14-3225</inkml:trace>
  <inkml:trace contextRef="#ctx0" brushRef="#br0" timeOffset="1081">813 597 29283,'-9'35'2322,"7"-11"-1548,1 6-516,-7-2-128,7 19-130,1-4 0,7 14 0,-5 0 0,1 4 0,-2-1 0,1 0 0,-1-4 0,1-7 0,-2-4 0,0-12 0,-2-3 0,-2-15-130,4-15 1,0 0-645,-14-1-1419</inkml:trace>
  <inkml:trace contextRef="#ctx0" brushRef="#br0" timeOffset="1398">786 17 28767,'4'-18'2709,"-4"18"-1806,11 8-645,-11 8-128,6 19-130,-5 1 0,-1 7-130,3-2-128,0 1-516,-1-12-1548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9:44.11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28 630 27735,'-5'-19'3354,"5"19"-2193,0 0-903,-12 10-129,5 4-129,7 22 130,0-2-130,0 16 0,-2 5 0,2 14 0,0 3 0,-1 5 0,2 1 0,2 0 0,6-8 0,6-5 0,2-11 0,4-15 0,3-15 0,6-18 0,-1-9 0,1-21 0,1-15 0,-5-14 0,-4-5 0,-2-10 0,-3-2 0,-7-5 0,-4 3 0,-1 3 0,-5 4 0,0 13 0,-8 2 0,-1 11 0,-1 9 0,-1 8 0,11 22 0,-17-26 0,17 26-130,0 0 1,0 0-516,11 20-1548</inkml:trace>
  <inkml:trace contextRef="#ctx0" brushRef="#br0" timeOffset="483">563 513 29154,'0'0'2322,"-12"26"-1419,9 2-645,3 20-128,0-6-130,-1 20 0,1-1 0,3 8 0,3 0 0,0 3 0,-2-6 0,2-4 0,-3-8 0,2-9 0,-2-8 0,-3-11 0,0-10 0,0-16 0,0 0-130,-2-10-128,-4-11-516,-1-14-1806</inkml:trace>
  <inkml:trace contextRef="#ctx0" brushRef="#br0" timeOffset="753">826 588 29670,'58'-18'2064,"-40"18"-1290,-5 0-645,-2 26 1,-14-10-130,-5 20 0,-8-1 0,-6 7 0,-6 0 0,-2 6 0,-3-2 0,1-1 0,-1 2 0,5-4 0,2-1 0,5-4 0,7-4 0,8 1 0,3-4 0,5-1 0,8-3 0,10-4 0,4-2 0,5 0 0,-1-6 0,4-2 0,1-2 0,-3-10 0,9 4 0,-7-10-130,-1-10-128,-4-7-903,0-5-2838</inkml:trace>
  <inkml:trace contextRef="#ctx0" brushRef="#br0" timeOffset="1112">1124 803 29670,'-15'4'2064,"14"16"-1290,-2 13-645,-6-2 1,7 25-130,2-1 0,6 5 0,3 0 0,3-3 0,6-4 0,3-11 0,5-8 0,5-14 0,2-14 0,1-8 0,-1-16 0,1-13 0,-4-8 0,-2-11 0,-4-8 0,-6-4 0,-7-10 0,-2 0 0,-9-1 0,-8 8 0,-13 11 0,-12 12 0,-8 12 0,-10 20 0,-4 10 0,0 3 0,5 19 0,8 2-259,11-1-386,11-5-1548</inkml:trace>
  <inkml:trace contextRef="#ctx0" brushRef="#br0" timeOffset="1835">1763 611 30315,'-12'-24'1677,"12"24"-1161,-14-8-387,14 23 1,0-1-130,2 17 0,-1 7 0,5 11 0,2 10 0,1 10 0,0 6 0,0 6 0,3 0 0,0-6 0,3-2 0,1-7 0,-2-10 0,4-14 0,0-10 0,-3-16 0,-15-16 0,24-1 0,-15-28 0,-3-10 0,2-17 0,-2-7 0,1-10 0,4-1 0,-1-1 0,4 0 0,2 3 0,-1 3 0,-1 8 0,4 5 0,-3 4 0,3 4 0,-4 10 0,-4 5 0,1 8 0,-2 10 0,-9 15 0,0 0 0,6 12 0,-11 7 0,-2 13-130,1 2-386,-2 7-1161</inkml:trace>
  <inkml:trace contextRef="#ctx0" brushRef="#br0" timeOffset="2300">2239 728 30831,'0'0'1290,"0"0"-774,12 16-386,-13-1-130,-1 20 0,2-1 0,0 14 0,0 3 0,-1 8 0,-2 2 0,-3-2 0,1 1 0,4-6 0,1-3 0,0-6 0,7-6 0,8-11 0,5-5 0,4-10 0,6-2 0,2-9 0,2-2 0,5-2 0,0-6 0,1 1 0,0-2 0,-5 1 0,2 1 0,-4-1 0,-6-1 0,-2 2 0,-3-1 0,-4-8 0,-3 7 0,-13-6-130,2 1 1,-4-4-645,0 18-1548</inkml:trace>
  <inkml:trace contextRef="#ctx0" brushRef="#br0" timeOffset="2701">2378 1071 30573,'-18'-10'1548,"25"5"-1161,16 2-128,-2-7-259,22 7 0,-2-6 0,6 1 0,-4-1 0,-1-1 0,-6 2 0,-9-2 0,-2 5 0,-25 5-130,3-18-128,-3 18-516,-23-25-1548</inkml:trace>
  <inkml:trace contextRef="#ctx0" brushRef="#br0" timeOffset="2940">2236 731 30702,'0'0'1419,"0"0"-903,6-14-386,24 13-130,-1-8 0,15 1 0,-1-4 0,1-3 0,11 2-130,-11-5 1,-8 0-516,-4-3-1419</inkml:trace>
  <inkml:trace contextRef="#ctx0" brushRef="#br0" timeOffset="3154">2659 40 31089,'-6'-40'1161,"6"40"-774,0 0-257,0 0-130,0 19 0,-2 10 0,2 11 0,0 8-130,0 6 1,0 8-516,-9 5-1548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9:48.25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336 331 25671,'-3'69'4902,"2"-38"-3483,1-6-903,12 2-387,-12-27-129,10 24 130,-10-24-130,0 0 0,17-4 0,-10-11 0,-4-9 0,3-3 0,-3-8 0,0 0 0,-3 1 0,0 2 0,-4 3 0,-5 8 0,-6 3 0,-3 10 0,-6 7 0,-2 7 0,-7 11 0,3 10 0,-2 4 0,-1 15 0,-1 5 0,2 15 0,0 8 0,7 8 0,2 2 0,7 0 0,10 0 0,6-7 0,12-6 0,13-14 0,13-13 0,9-11 0,8-13 0,2-11 0,6-9 0,-2-6 0,-3-11 0,-11-12 0,7 8 0,-16-16-130,-8-1-128,-11-1-903,-5 1-2838</inkml:trace>
  <inkml:trace contextRef="#ctx0" brushRef="#br0" timeOffset="559">735 394 31218,'12'14'1161,"-12"7"-903,1 21-128,-5-10-130,7 22 0,-3 4 0,3 9 0,3 5 0,-2 2 0,1-1 0,-2-2 0,4-10 0,-1-4 0,0-15 0,-3-13 0,2-6 0,-5-23-130,0 0 1,0-24-645,0-11-1548</inkml:trace>
  <inkml:trace contextRef="#ctx0" brushRef="#br0" timeOffset="855">956-5 28251,'12'-4'3096,"-12"4"-2064,0 28-774,-3-7-128,-3 20-130,-8-8 0,3 5 0,2 0 0,-6-13 0,6-6-259,9-2-128,0-17-1290</inkml:trace>
  <inkml:trace contextRef="#ctx0" brushRef="#br0" timeOffset="1167">1195 366 31218,'0'0'1161,"0"0"-903,-8 10-128,8-10-130,-9 33 0,6-8 0,2 11 0,-2 4 0,0 9 0,1 5 0,-1 7 0,2 3 0,-5 1 0,3-1 0,1 0 0,2-7 0,0-4 0,0-7 0,-1-4 0,1-8 0,10-7 0,1-3 0,4-5 0,3-6 0,9-4 0,4-8 0,4-1 0,9-3 0,-3-8 0,2 1 0,1 1 0,-2 1 0,-3 2 0,-9 5 0,-1 1 0,-8 0 0,-6 0 0,3 0 0,-18 0 0,6-11-130,-6 11-128,0-16-645,0 1-2322</inkml:trace>
  <inkml:trace contextRef="#ctx0" brushRef="#br0" timeOffset="1656">1911 431 30960,'4'-16'1290,"-4"16"-903,0 0-257,0 0-130,0 26 0,0 3 0,0 14 0,-3 6 0,0 11 0,-6 3 0,5 5 0,-5-2 0,3-1 0,3-5 0,3-8 0,0-6 0,7-8 0,5-10 0,8-4 0,2-7 0,5-6 0,4-5 0,5-6 0,3 0 0,4-3 0,4-10 0,0 3 0,1-2 0,-3 1 0,0 1 0,-6 1 0,-1 1 0,-10 4 0,-4 1 0,-6 1 0,-4 2 0,-14 0 0,21 0 0,-21 0-130,0 0 1,0 0-645,0 0-1677</inkml:trace>
  <inkml:trace contextRef="#ctx0" brushRef="#br0" timeOffset="2135">2114 763 31347,'0'0'1032,"25"-15"-774,4 2-128,10 13-130,-1-2 0,2-1 0,-4-3 0,2 3 0,-5-3 0,-6-1 0,-4 1 0,-13-16 0,-4 6-130,-4-1-386,-2-3-774,-12 2-3870</inkml:trace>
  <inkml:trace contextRef="#ctx0" brushRef="#br0" timeOffset="2368">1948 372 31347,'-19'-14'1032,"7"-10"-774,12 24-128,12-27-130,16 21 0,9-5 0,6 5 0,11-3 0,0 2 0,10 7 0,-10 0-130,-6 6-386,-5-3-1032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9:51.96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23 414 24897,'-17'-12'5160,"17"12"-3483,-6-12-1032,6 12-516,0 0 0,0 0-129,0-19 0,0 19 130,0 0-130,0 0 0,12-5 0,-12 5 0,17 0 0,-17 0 0,24-6 0,-6 5 0,-5-2 0,6 3 0,-6-3 0,5 1 0,-3-2 0,0 2 0,3-1 0,-18 3 0,24-6 0,-7 5 0,-3-2 0,-2 1 0,-12 2 0,29-7 0,-16 5 0,5 0 0,-1 1 0,2-2 0,2 0 0,1 3 0,-4 0 0,1 0 0,-1 0 0,-1 0 0,2 0 0,-1 1 0,-2-1 0,2 2 0,4-2 0,-4 0 0,5 0 0,2 0 0,-1 0 0,4 0 0,-1 0 0,1 0 0,1 0 0,-2 0 0,-2 1 0,-1-1 0,0 2 0,0-1 0,-2-1 0,0 0 0,-1 0 0,-2 0 0,2 0 0,-3 0 0,0 0 0,3 0 0,-5-1 0,2-1 0,-5-1 0,4 3 0,-2 0 0,-2 0 0,4 0 0,-2 0 0,1-1 0,3-1 0,2-1 0,0 2 0,1-6 0,2 5 0,2-1 0,-1 2 0,-1-1 0,3 2 0,-3 0 0,-2 0 0,1 0 0,0 0 0,-1 3 0,5-3 0,0 0 0,-1 0 0,4 0 0,-1 0 0,-2 0 0,4 0 0,-7 0 0,-1 0 0,0 0 0,-5 0 0,-2-1 0,-1 1 0,-15 0 0,18 0 0,-18 0 0,17 0 0,-17 0 0,0 0 0,0 0 0,0 0 0,0 0 0,0 0 0,0 0-130,0 0 1,-6-9-516,6 9-1677</inkml:trace>
  <inkml:trace contextRef="#ctx0" brushRef="#br0" timeOffset="1076">1643 8 29541,'-41'-2'2064,"24"1"-1290,17 1-516,0 0-128,-21-5-130,21 5 0,0 0 0,15 0 0,-15 0 0,28 2 0,-9 1 0,7 1 0,1-1 0,6 3 0,0 0 0,5 3 0,-2-1 0,1 4 0,-1 0 0,1 4 0,-4 2 0,-3 2 0,-4 1 0,-2 3 0,-4-2 0,-2 1 0,-2 1 0,-5-3 0,-5-3 0,-3-2 0,-2 3 0,-1-3 0,-7-3 0,-10 2 0,-4 2 0,-7 2 0,-7 1 0,-4 2 0,-8 1 0,1 2 0,-2-2 0,-3 0 0,1 0 0,2-5 0,6-4 0,3-1 0,7-5 0,7-2 0,5-2 0,7-2 0,13-2 0,0 0 0,0 0 0,4-17 0,-4 17-259,24-30-386,-13 15-1419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7:21.284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 contextRef="#ctx0" brushRef="#br0">1 288 23607,'0'0'6450,"10"-18"-4773,-10 18-1032,0 0-516,13-6 0,-13 6-129,0 0 0,21 26 130,-16-8-130,5 15 0,-1 0 0,5 13 0,2 5 0,4 12 0,4 0 0,5 10 0,2 2 0,2 3 0,2 7 0,1-4 0,-3 4 0,0-1 0,-3-2 0,-4-2 0,-1 1 0,-2-8 0,-2-4 0,0-5 0,-1-4 0,-4-9 0,4-3 0,-4-3 0,1-5 0,-1-4 0,-1-4 0,-2-1 0,-3-2 0,-4-7 0,2-4 0,-1-1 0,-7-17 0,9 16 0,-9-16 0,0 0 0,14-9 0,-14 9 0,12-26 0,-2 7 0,1-5 0,1-3 0,3-3 0,6-9 0,1-3 0,4-8 0,7-9 0,5-2 0,2-8 0,9-6 0,6 2 0,-1-7 0,7 0 0,-4 0 0,3-2 0,0-2 0,0 2 0,-2-1 0,-3 4 0,-1 2 0,-8 10 0,-1 7 0,-6 9 0,-6 9 0,-9 9 0,-4 9 0,-7 6 0,-13 18 0,15-22 0,-15 22 0,0 0 0,0 0 0,0 0 0,0 0 0,0 0-130,-15 10 1,15-10-774,-21 14-1548</inkml:trace>
  <inkml:trace contextRef="#ctx0" brushRef="#br0" timeOffset="1013">2370 399 26058,'0'0'4515,"0"0"-3225,0 0-645,4 9-516,-4-9-129,-9 30 0,-4-9 0,-1 10 130,-8 4-130,-1 7 0,-5 3 0,-6 4 0,-2 4 0,-6 3 0,-3 9 0,-3 5 0,-8 2 0,-2 9 0,-6 6 0,1 2 0,-5 2 0,5 0 0,2-4 0,6-5 0,9-7 0,4-6 0,7-11 0,9-10 0,7-8 0,8-10 0,4-9 0,7-21 0,0 0 0,0 0-130,15-22-128,1-13-903,4-7-2064</inkml:trace>
  <inkml:trace contextRef="#ctx0" brushRef="#br0" timeOffset="1518">2254 453 28380,'18'-39'2838,"-7"24"-1806,1 2-645,-6-4-387,15 17 130,-5-1-130,5 10 0,-1 6 0,4 16 0,-3 6 0,3 13 0,0 4 0,2 12 0,-1 6 0,1 5 0,-2 4 0,6 0 0,-1-3 0,-1 0 0,4-8 0,-2-1 0,3-6 0,0-9 0,-1 0 0,-1-3 0,-7 1 0,-2-3 0,-1 2 0,-11-2 0,-1-3 0,-4-4 0,2-3 0,-5-11 0,4-1 0,-2-11 0,-2-2 0,-2-14 0,9 13 0,-9-13 0,0 0 0,0 0-130,0 0 1,0 0-387,0 0-1290,0-13-5289</inkml:trace>
  <inkml:trace contextRef="#ctx0" brushRef="#br0" timeOffset="2090">1989 1396 26058,'-40'0'4644,"40"0"-3354,0 0-774,0 0-387,10-7 1,13-1-130,20 8 0,2-6 0,14 5 0,3-2 0,9 0 0,4 0 0,-5 0 0,3-3 0,-12-7 0,-5 4-130,-8-2-128,-6-5-645,-15 2-2064</inkml:trace>
  <inkml:trace contextRef="#ctx0" brushRef="#br0" timeOffset="2698">3428 324 24897,'12'-37'5418,"-9"22"-3870,-3 15-903,0 0-516,0 0-129,12 3 130,-12 18-130,0 21 0,0 12 0,0 19 0,-5 13 0,-2 18 0,-2 13 0,-2 13 0,-1 3 0,0 10 0,0-7 0,3-6 0,1-7 0,8-18 0,-1-12 0,12-16 0,7-17 0,6-13 0,0-19 0,4-1 0,-2-17 0,4-5 0,-3-5 0,2 0 0,1-6 0,1-3 0,7 1 0,9-2 0,4 4 0,7 2 0,7-1 0,1 4 0,5 1 0,-5 0 0,-3 0 0,-4 1 0,-11 2 0,-9 6 0,-5-2 0,-10 2 0,-5-1 0,-5-1 0,-14-7 0,15 0 0,-15 0 0,4-21 0,-2 5-130,-2-8 1,0-1-774,0-8-1677</inkml:trace>
  <inkml:trace contextRef="#ctx0" brushRef="#br0" timeOffset="3322">4813 526 31347,'11'-21'1032,"4"17"-774,-15 4-128,17 33-130,-17 1 0,9 23 0,-9 8 0,6 18 0,0 10 0,-3 11 0,0 5 0,1 3 0,5 1 0,0-1 0,-1-6 0,1-10 0,-2-9 0,2-11 0,0-12 0,-7-14 0,2-10 0,-7-25 0,3-15-130,0 0-386,-15-12-1032</inkml:trace>
  <inkml:trace contextRef="#ctx0" brushRef="#br0" timeOffset="3957">6104 489 29154,'15'-20'2451,"4"11"-1677,-11 18-516,-8 12-128,10 32-130,-10 5 0,12 26 0,-1 9 0,-1 13 0,2 7 0,6 11 0,-4 1 0,1-2 0,-1-3 0,-2-8 0,-5-10 0,-1-9 0,-3-12 0,-1-24 0,-2-18 0,0-23 0,0-16 0,-11-9-130,5-25 1,-4-19-774,-1-7-1548</inkml:trace>
  <inkml:trace contextRef="#ctx0" brushRef="#br0" timeOffset="4695">5752 288 28509,'12'5'2838,"-12"-5"-1806,0 0-774,26 0-258,-26 0 130,23-14-130,-23 14 0,31-13 0,-13 5 0,14 2 0,-5 0 0,12 1 0,0-1 0,7 1 0,3-1 0,4 3 0,3 0 0,1 3 0,-1 0 0,-1 6 0,-2 5 0,-3 5 0,-1 2 0,-4 4 0,-1 2 0,-2 5 0,-3-1 0,-1 1 0,-3-3 0,2 0 0,-1-2 0,-1 0 0,-2 1 0,0 1 0,-6 2 0,3 4 0,-6-1 0,-1 4 0,-2 2 0,0-4 0,-3 0 0,-3 0 0,2-3 0,-2-3 0,-3-1 0,0 0 0,0 0 0,-2 2 0,1 1 0,-5-1 0,3 2 0,-3-2 0,2 4 0,-4-2 0,1 1 0,-2-1 0,0 0 0,0 0 0,-2-1 0,1 2 0,-4-1 0,2 3 0,0-2 0,0-2 0,-1 4 0,-2-2 0,-5 3 0,1-1 0,-2 0 0,-1 1 0,-8 1 0,3 0 0,-3-1 0,-1-1 0,-1 0 0,-4-3 0,-1 1 0,-3 5 0,-2-3 0,-3-2 0,2 1 0,-2-3 0,-4-5 0,-3-3 0,-2-6 0,0-6 0,-5-2 0,-1-5 0,-6 1 0,-5 1 0,2 2 0,-3 1 0,1 4 0,3-2 0,5 0 0,3-3 0,12-5 0,4-1 0,11-7 0,3-13 0,18 20 0,0-32-130,0 9-128,5 4-774,-1-1-3225</inkml:trace>
  <inkml:trace contextRef="#ctx0" brushRef="#br0" timeOffset="6019">8014 374 28509,'20'-50'2838,"-14"31"-1935,-6 19-645,2-24-129,-2 24-129,0 0 130,4 10-130,-4 5 0,0 14 0,-1 5 0,1 18 0,3 11 0,4 12 0,2 12 0,5 16 0,-1 7 0,4 7 0,-2 4 0,0 1 0,-3-3 0,-3-2 0,-3-10 0,0-13 0,-8-14 0,2-11 0,0-17 0,-1-17 0,1-13 0,0-22 0,0 0 0,0-25-130,1-7-257,-8-6-1032</inkml:trace>
  <inkml:trace contextRef="#ctx0" brushRef="#br0" timeOffset="6741">9424 336 30831,'9'-16'1290,"8"7"-774,-17 9-516,20 25 130,-22 7-130,8 24 0,-1 9 0,1 20 0,0 13 0,4 14 0,-4 7 0,3 6 0,2 2 0,-4 0 0,-1-7 0,3-5 0,-3-11 0,-1-16 0,-2-10 0,1-14 0,-5-19 0,1-16 0,0-13 0,0-16 0,0 0 0,-21-31 0,12 4-130,-3-14-128,-2-2-903,-2-5-2967</inkml:trace>
  <inkml:trace contextRef="#ctx0" brushRef="#br0" timeOffset="7193">8823 270 30573,'-13'-37'1419,"13"18"-903,11-10-387,19 15 1,6-14-130,18 8 0,13-4 0,15 5 0,9 1 0,15 0 0,3 2 0,4 5 0,-2 2 0,-6 3 0,-10 5 0,-14 1 0,-11 0 0,-21 0 0,-5 3 0,-20-3-130,-11 0-257,-13 0-1032,0 0-3741</inkml:trace>
  <inkml:trace contextRef="#ctx0" brushRef="#br0" timeOffset="7864">11183 40 28251,'36'-41'2838,"-36"41"-1677,0 0-903,0 0-129,-3 26-129,-3 19 0,-18 4 130,8 22-130,-17 9 0,0 25 0,-10 10 0,-5 16 0,-10 9 0,-1 13 0,-6 4 0,-1 9 0,-2-7 0,1-3 0,3-11 0,6-13 0,7-18 0,7-20 0,14-20 0,3-33 0,16-17 0,4-42 0,11-20-130,19-21-257,10-19-774,3-19-3612</inkml:trace>
  <inkml:trace contextRef="#ctx0" brushRef="#br0" timeOffset="8218">11058 203 30186,'29'-48'1806,"-15"37"-1290,-14 11-257,36 2-259,-21 10 0,16 18 0,-1 5 0,14 17 0,0 14 0,5 14 0,3 12 0,5 7 0,-3 11 0,2 10 0,2 0 0,-1 6 0,-1 1 0,1-4 0,-4-3 0,-8-8 0,2-10 0,-10-11 0,-7-12 0,-7-14 0,-5-17 0,-7-16 0,-4-14 0,-7-18 0,0 0 0,0-10 0,0 10 0,-13-36-130,-7 14-515,-3-1-1161</inkml:trace>
  <inkml:trace contextRef="#ctx0" brushRef="#br0" timeOffset="8639">10896 1449 28251,'-72'-20'3096,"52"8"-2064,20 12-774,0 0-128,8-25-130,37 22 0,5-11 0,17 7 0,11-8 0,14 6 0,3-1 0,3 4 0,-3 0 0,-7-2 0,-11 8 0,-21 5 0,-10 1-259,-17-3-257,-29-3-1419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0:32.87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323 111 27993,'0'0'3225,"0"0"-2193,3 20-774,-3-5-129,0 15 1,0-2-130,0 17 0,-1 1 0,2 15 0,1 8 0,-1 10 0,1 3 0,1 4 0,0 1 0,-2-2 0,1-5 0,-2-5 0,0-9 0,1-14 0,-1-11 0,0-9 0,-3-8 0,3-24 0,-13 18 0,4-26 0,9-7-130,-8-6-128,0-4-645,1-9-1806</inkml:trace>
  <inkml:trace contextRef="#ctx0" brushRef="#br0" timeOffset="436">29 141 29670,'-19'-19'1935,"19"19"-1161,-10-15-516,10 15-258,0 0 130,20 0-130,-7-5 0,19 2 0,3-4 0,10 0 0,9-4 0,10 1 0,-4-2 0,5 3 0,-6 3 0,-6 3 0,-9 3 0,-14 0 0,-6 16 0,-24-16-130,11 24-128,-13-10-774,2 2-2193</inkml:trace>
  <inkml:trace contextRef="#ctx0" brushRef="#br0" timeOffset="746">681 193 27993,'0'-14'3096,"0"14"-1935,0 0-774,0 0-387,0 0 130,18-5-130,-18 5 0,11 21 0,-10 1 0,4 10 0,-5 0 0,1 13 0,-1 6 0,-1 7 0,1 3 0,0 9 0,-2 3 0,1 6 0,-4 1 0,1-4 0,4-5 0,-5-1 0,5-10 0,0-9 0,-1-11 0,2-9 0,4-8 0,-1-8 0,-4-15 0,17 13 0,-17-13 0,20 4 0,-20-4 0,27 0 0,-8 0 0,7-1 0,1-4 0,3 0 0,4-6 0,0 4 0,3-4 0,-4 4 0,-3-2 0,-7 4 0,-5 2 0,-18 3 0,18-1 0,-18 1 0,0 0 0,0 0 0,-12-8-259,0-2-386,12 10-1548</inkml:trace>
  <inkml:trace contextRef="#ctx0" brushRef="#br0" timeOffset="1307">739 711 30573,'1'-22'1419,"-1"22"-903,29-11-387,-10-5 1,18 8-130,-4-7 0,9 2 0,-3-3 0,4 2 0,-6-4 0,-3 2 0,-9 4 0,-10-7 0,4 13 0,-15-11-259,-4 4-257,-3-2-1032,-10-5-5289</inkml:trace>
  <inkml:trace contextRef="#ctx0" brushRef="#br0" timeOffset="1577">696 135 28767,'-22'-13'2580,"22"13"-1548,-3-15-774,15 15-258,-12 0 130,37-9-130,-6-1 0,9 4 0,1-6 0,6-2 0,3 4 0,-6-8-130,8 6 1,-5 3-516,-4 2-1161</inkml:trace>
  <inkml:trace contextRef="#ctx0" brushRef="#br0" timeOffset="1869">1648 353 23994,'26'0'5934,"-26"0"-4257,22-24-1032,-7 11-387,-12-16-129,8 10-129,-10-14 0,1 9 130,-5-4-130,-5 7 0,-14-3 0,-1 14 0,-12 1 0,2 10 0,-8-1 0,0 6 0,-7 8 0,10 5 0,2 6 0,6 4 0,3 4 0,12 1 0,7 0 0,8 1 0,17 0 0,5 0 0,6-4 0,8 2 0,5-5 0,1 2 0,2-2 0,-1-1 0,0 0 0,-1 1 0,-6 2 0,-2 3 0,-4 3 0,-8 4 0,-8 3 0,-3 4 0,-11-1 0,-5 0 0,-6-3 0,-8-1 0,-4-5 0,-1-8 0,-3-7 0,-2-7 0,3-9 0,-1-6 0,-6 0 0,0-13 0,0-5 0,1-2 0,-3 1 0,2-4 0,10 10 0,-6-6 0,19 4-130,10-3-515,3 3-903</inkml:trace>
  <inkml:trace contextRef="#ctx0" brushRef="#br0" timeOffset="2508">2222 187 31218,'15'-16'1161,"3"7"-903,-18 9-128,3 14-130,3 14 0,-6 5 0,0 10 0,0 9 0,0 9 0,0 8 0,0 8 0,-1 3 0,1 0 0,-2 2 0,5-7 0,-3-4 0,3-5 0,0-12 0,2-10 0,-5-8 0,4-12 0,1-8 0,-5-16 0,0 0 0,3-16 0,3-6-130,-5-11-386,1-1-774</inkml:trace>
  <inkml:trace contextRef="#ctx0" brushRef="#br0" timeOffset="2882">1967 137 31089,'-34'-14'1161,"34"14"-774,0 0-257,-10-13-130,28 13 0,9 0 0,18 0 0,8 0 0,11 0 0,7 1 0,3 2 0,0 0 0,-5-1 0,-4 1 0,-10 0 0,-10 0 0,-12 1 0,-6 2 0,-27-6 0,24 5 0,-24-5-130,0 0-386,-13 4-1161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17.50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 0 23091,'0'46'4902,"0"-22"-3225,0 1-645,6-2-387,-6-1-387,2 1 0,0-1-129,0 2 0,2 3-129,-2-3 0,-2 0 0,0 2 0,0 1-258,0 5-774,-8-8-1677,6 11-14577</inkml:trace>
  <inkml:trace contextRef="#ctx0" brushRef="#br0" timeOffset="255">2 885 25284,'0'54'5031,"-2"-26"-3483,2 2-1032,0-10-387,0 11 0,0-6-129,2 5 0,-4 0 0,4-1 0,0-1 0,4 1 0,-2-2 0,0 1 0,-2-4 0,2 3 0,-2 0 0,0 0 0,2 4 0,-4-4 0,0 6 0,-6-4-129,6 7 0,-6-5-516,-2-5-1032,8 8-3483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0:16.38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195 426 23607,'0'-19'6450,"0"19"-4773,0 0-1032,0-18-516,0 18 0,0 0-129,0 0 0,0 9 130,0-9-130,0 25 0,2-7 0,-2 3 0,6 7 0,-3 4 0,3 5 0,-3 2 0,4 10 0,-2 2 0,2 3 0,-1 3 0,2-2 0,0-2 0,1-1 0,0-4 0,1-11 0,-2-4 0,2-9 0,-2-7 0,2-4 0,-10-13 0,14 9 0,-14-9 0,0 0 0,10-12 0,-7-1 0,0-7 0,0-5 0,2-4 0,3-8 0,4-6 0,0-5 0,3-6 0,3-2 0,1 1 0,-1 3 0,5-1 0,-3 7 0,-1 6 0,-4 5 0,-3 7 0,-3 7 0,2 6 0,-11 15 0,0 0 0,0 0 0,19 0 0,-19 0-130,-1 24-386,1-8-774,3-1-3870</inkml:trace>
  <inkml:trace contextRef="#ctx0" brushRef="#br0" timeOffset="653">772 414 28122,'-16'31'2967,"14"-13"-1935,1 6-516,8 5-516,-1-11 0,15 4 130,0-11-130,6-1 0,4-10 0,2-4 0,0-14 0,0 0 0,0-2 0,-7-1 0,-2 9 0,-24 12-130,13-21-128,-13 21-516,0 0-1548</inkml:trace>
  <inkml:trace contextRef="#ctx0" brushRef="#br0" timeOffset="918">894 567 31089,'-7'55'1161,"1"-16"-774,4 3-257,7 13-130,-5-7 0,1 7 0,1-5 0,-1-1 0,-1-7 0,5-14 0,-4-1 0,-1-27-130,0 0 1,-9 0-516,0-16-1419</inkml:trace>
  <inkml:trace contextRef="#ctx0" brushRef="#br0" timeOffset="1188">850 29 30186,'5'-22'1677,"9"15"-1032,-14 7-516,21 31 1,-12 0-260,4 8 1,-4 2-258,2 5-774,-4 2-2967</inkml:trace>
  <inkml:trace contextRef="#ctx0" brushRef="#br0" timeOffset="1433">1173 511 30831,'0'0'1290,"7"21"-774,-7 3-386,3 9-130,-6 0 0,3 12 0,-3 3 0,3 7 0,-1 3 0,1 2 0,7 0 0,2 3 0,5-6 0,6-9 0,4-8 0,1-10 0,5-11 0,5-13 0,-2-6 0,5-19 0,-4-14 0,1-7 0,-3-11 0,-5-11 0,-2-3 0,-5-3 0,-2 2 0,-9 2 0,-4 7 0,-4 9 0,-4 8 0,-7 13 0,-1 6 0,-1 8 0,12 13 0,-18-3 0,18 3-259,0 0-257,9 16-1419</inkml:trace>
  <inkml:trace contextRef="#ctx0" brushRef="#br0" timeOffset="1852">1799 432 31347,'-6'-14'1032,"6"14"-774,0 0-128,-15 21-130,14 11 0,1 5 0,3 17 0,-3 4 0,-2 14 0,2 0 0,-1 6 0,1-5 0,0-1 0,-2-9 0,2-14 0,0-8 0,0-25 0,0-16 0,9 0-259,-3-9-386,-3-16-1290</inkml:trace>
  <inkml:trace contextRef="#ctx0" brushRef="#br0" timeOffset="2132">2096 489 31218,'15'-11'1161,"-15"11"-903,0 9-128,0 12-130,-19-1 0,-1 7 0,-3 6 0,-5 1 0,-4 8 0,1 3 0,-1-2 0,2 1 0,7-4 0,7 0 0,5-5 0,5-4 0,6-4 0,3-6 0,8-5 0,7-1 0,1-1 0,8-7 0,0 1 0,5-1 0,-3-4 0,-1 2 0,-2-5 0,1 0 0,-1 0 0,-8-8 0,0 2-130,1-1-257,-2-2-774,-3-2-3096</inkml:trace>
  <inkml:trace contextRef="#ctx0" brushRef="#br0" timeOffset="2537">2501 534 30702,'3'-17'1419,"3"1"-1032,-6 16-128,5 13-259,-8 5 0,-3 14 0,-11 8 0,1 11 0,-7 7 0,-3 10 0,-1-3 0,5 1 0,1-4 0,1-12 0,16-8 0,-4-28 0,8-14-130,12 0-257,5-12-774,-1-18-3354</inkml:trace>
  <inkml:trace contextRef="#ctx0" brushRef="#br0" timeOffset="2782">2605 535 30960,'14'-40'1290,"-14"40"-903,7-14-257,-7 14-130,2 11 0,-1 11 0,8 16 0,-4 2 0,7 14 0,-2 0 0,4 6 0,-2-2 0,3 0 0,2-5 0,-1-4 0,-2-1 0,-1-9 0,4-3 0,-5-5 0,0-4 0,-3-13 0,5 7 0,-14-21-130,0 0 1,0 0-774,0 0-2193</inkml:trace>
  <inkml:trace contextRef="#ctx0" brushRef="#br0" timeOffset="3109">2476 954 29799,'0'-16'2064,"12"13"-1419,7 0-386,10 3-259,0 0 0,16 1 0,-3 1 0,2-2 0,-1 3 0,-10-3 0,1 0-259,-9-3-257,-7-2-1290</inkml:trace>
  <inkml:trace contextRef="#ctx0" brushRef="#br0" timeOffset="3973">0 1452 29928,'12'-9'1806,"-12"9"-1161,21-4-387,-21 4-258,25-15 0,-10 3 130,8 7-130,-5-2 0,3 3 0,0 4 0,-7 0-130,2 0-257,4 0-774,-5 0-1935</inkml:trace>
  <inkml:trace contextRef="#ctx0" brushRef="#br0" timeOffset="4227">489 1394 29670,'0'0'1935,"15"-16"-1161,-15 16-516,17-8-258,-17 8 0,18-6 130,-18 6-130,21 0 0,-6 0 0,1 0 0,6 3-130,-1-1 1,-2-2-516,4 0-1032,-1-8-4515</inkml:trace>
  <inkml:trace contextRef="#ctx0" brushRef="#br0" timeOffset="4451">936 1398 29670,'6'14'1935,"9"-8"-1161,-15-6-516,14 1-258,7 4 130,-4-5-130,4 0 0,-2 0 0,4 0 0,-1 0 0,-2-3 0,6 4-130,-7-1-128,1 2-387,1 1-1419,0 0-10449</inkml:trace>
  <inkml:trace contextRef="#ctx0" brushRef="#br0" timeOffset="4643">1423 1442 26058,'33'7'4386,"-16"-1"-2967,1 2-903,-18-8-258,40 3-258,-25-3 0,17-2 0,-11-1 130,6 2-130,0 1 0,-9-3-130,5-2-128,1 4-645,-4-2-1677</inkml:trace>
  <inkml:trace contextRef="#ctx0" brushRef="#br0" timeOffset="4893">2031 1436 30444,'41'1'1548,"-27"-1"-1032,-14 0-387,16 0-129,4 0 130,-20 0-130,25 0 0,-25 0 0,24 0 0,-7 8 0,-17-8-130,29 0-386,-13-2-645,1 1-2580</inkml:trace>
  <inkml:trace contextRef="#ctx0" brushRef="#br0" timeOffset="5122">2566 1394 25284,'32'9'4515,"-5"1"-2838,-27-10-1161,25 5-516,-11-2-129,2-3-645,3 1-645,-19-1-2967</inkml:trace>
  <inkml:trace contextRef="#ctx0" brushRef="#br0" timeOffset="5361">3114 1413 30186,'24'-6'1677,"-24"6"-1032,27-6-516,-7 6-129,-5-1 130,6-2-130,-1-1 0,2 1 0,2-2 0,-7-5-130,3-2-128,-2 4-645,-18 8-1290</inkml:trace>
  <inkml:trace contextRef="#ctx0" brushRef="#br0" timeOffset="6146">234 1768 26574,'0'-18'3999,"0"0"-2709,2 3-774,-2 15-387,9-19 0,-9 19-129,0 0 130,0 0-130,0 0 0,0 0 0,-3 19 0,-5 1 0,-1 4 0,2 7 0,-1 3 0,5 10 0,-1 2 0,4 7 0,0-1 0,4 8 0,4 0 0,4-2 0,1-3 0,7-5 0,0-5 0,4-8 0,0-12 0,6-8 0,-1-11 0,-4-6 0,4-12 0,1-12 0,-1-6 0,-2-7 0,0-7 0,-5-4 0,1-1 0,-5-2 0,-3 2 0,-7 5 0,-4 4 0,-4 6 0,-3 8 0,-3 4 0,-4 5 0,10 17 0,-19-12 0,19 12 0,0 0-130,0 0-257,-1 9-774,1-9-2838</inkml:trace>
  <inkml:trace contextRef="#ctx0" brushRef="#br0" timeOffset="6692">1030 1910 29025,'24'-27'2451,"-18"15"-1548,-2-3-645,-4-7-258,0 22 130,0-32-130,0 32 0,-18-19 0,5 19 0,-7 0 0,1 3 0,-6 10 0,3 14 0,-4 6 0,4 8 0,-1 7 0,7 4 0,3 3 0,10 4 0,2-2 0,4-2 0,17-7 0,7-8 0,9-8 0,3-8 0,5-11 0,1-12 0,5-1 0,-14-22 0,4 1-130,-13-9-128,-2-4-903,-10-8-2967</inkml:trace>
  <inkml:trace contextRef="#ctx0" brushRef="#br0" timeOffset="7081">932 1572 28896,'0'0'2580,"0"0"-1677,0 0-645,27 5-128,-1-5-130,11 0 0,2 0 0,4-5 0,0 5-130,-1 0-257,-4 5-645,-5 4-2193</inkml:trace>
  <inkml:trace contextRef="#ctx0" brushRef="#br0" timeOffset="7264">1387 1876 29541,'-5'67'2064,"1"-29"-1290,-2-1-516,4 12-128,-7-10-130,8 11 0,1-4 0,7 0 0,-1-1 0,8-6 0,2-4 0,-1-4 0,3-9 0,6-7 0,7-7 0,2-5 0,-2-3 0,4-2 0,1-8 0,0 1 0,-1-2 0,-5-1 0,2 0 0,-8-4 0,-2 7 0,-8-15 0,3 11-130,-7-2-128,-10 15-774,12-20-2322</inkml:trace>
  <inkml:trace contextRef="#ctx0" brushRef="#br0" timeOffset="7638">1539 2048 30831,'-14'0'1290,"14"0"-903,20-6-128,2-3-259,12 4 0,2-5 0,4 2 0,-6-1 0,-3-1 0,-2 6-130,-13-5 1,-16 9-387,8-23-1032,-10 10-4515</inkml:trace>
  <inkml:trace contextRef="#ctx0" brushRef="#br0" timeOffset="7840">1429 1753 31089,'-6'-13'1161,"6"13"-774,24-17-257,9 16-130,5-13 0,7 2 0,11 2-130,-8 2 1,-3 2-645,-4 6-1290</inkml:trace>
  <inkml:trace contextRef="#ctx0" brushRef="#br0" timeOffset="8360">2034 1906 26058,'-1'-41'4515,"1"26"-3096,0 15-903,0-28-387,0 28-129,0 0 130,21 0-130,-21 0 0,6 28 0,-8 4 0,4 11 0,-2 10 0,1 9 0,-1 4 0,3 2 0,0-3 0,0-8 0,7-9 0,-1-15 0,-3-9 0,-6-24 0,19 7 0,-17-22 0,10-2-130,-12-10-257,0-5-645,0-2-2580</inkml:trace>
  <inkml:trace contextRef="#ctx0" brushRef="#br0" timeOffset="8641">2086 1984 30444,'-3'-41'1548,"0"28"-1032,3 13-387,0 0 1,0 0-130,10 15 0,8 9 0,0-2 0,9 11 0,5-2 0,7 5 0,3 2 0,2 2 0,0-4 0,1-2 0,-3 1 0,-3-7 0,0-4 0,-10-4 0,-5-5 0,-3-6 0,-4-9 0,-17 0 0,19-21 0,-14-6 0,-4-8 0,-1-10 0,2-6 0,-7-5 0,-2-3 0,-2 2 0,-5 7 0,1 0 0,-1 11 0,2 8 0,1 10 0,-1 7 0,12 14 0,0 0 0,0 0-130,0 9-386,15 3-1032</inkml:trace>
  <inkml:trace contextRef="#ctx0" brushRef="#br0" timeOffset="9093">2864 1864 30831,'0'0'1290,"0"9"-774,0 7-386,-1 17-130,-2-3 0,3 12 0,0 3 0,0 6 0,-2 1 0,4-1 0,1 0 0,1-6 0,2-6 0,-3-12 0,3 2 0,-6-29 0,0 0-259,0 0-386,0-7-1419</inkml:trace>
  <inkml:trace contextRef="#ctx0" brushRef="#br0" timeOffset="9389">3078 1675 31218,'6'-16'1161,"-6"16"-903,-4 7-128,2 11-130,-5 6 0,2-7-130,-5-4-257,10-13-1032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0:26.94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10 296 27219,'-11'-12'3741,"11"12"-2580,0 0-645,11 0-516,-11 0 130,0 0-130,0 0 0,0 0 0,14 0 0,-14 0 0,13 0 0,-13 0 0,26 0 0,-8 3 0,5-1 0,8 1 0,5-3 0,7 1 0,4 1 0,5 1 0,7-3 0,-3 3 0,4-3 0,5 0 0,-3 0 0,1 0 0,-3-2 0,-1-2 0,-1-2 0,-3 3 0,-5 0 0,-5 0 0,-4 3 0,-6 0 0,-6 0 0,-4 0 0,-6 0 0,-19 0 0,26-2 0,-26 2 0,0 0 0,3-16 0,-3 16 0,-4-15 0,4 15-130,-11-17-386,11 17-1032</inkml:trace>
  <inkml:trace contextRef="#ctx0" brushRef="#br0" timeOffset="535">1037 0 31734,'-13'0'774,"13"0"-645,0 0 1,0 0-130,7 15 0,11-8 0,5 7 0,5-4 0,4 5 0,7 0 0,-1 4 0,2-2 0,-7 3 0,1 1 0,-2 1 0,-10 2 0,-3 3 0,-10-2 0,-5 7 0,-4-1 0,-12 3 0,-12 0 0,-5 5 0,-14 1 0,-2-1 0,-5 1 0,-7-2 0,1-1 0,0-7 0,2-3 0,6-4 0,7-4 0,6-5 0,7-4 0,6-4 0,6-4 0,16-2 0,0 0 0,0 0 0,-1-9-130,1 9-257,12-15-1032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0:42.13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329 0 26832,'0'0'3354,"-4"16"-2064,4-16-774,0 0-258,0 0-129,3 23 0,-3-23-129,6 15 129,-6-15-129,3 22 0,-3-22 0,0 29 130,0-11-130,0 3 0,0 1 0,-2 1 0,2-1 0,0 2 0,3 2 0,1-2 0,-4 0 0,4 1 0,-4-4 0,3 6 0,-3-3 0,2 2 0,-2-2 0,0 4 0,0-4 0,-2 1 0,1 0 0,-1-1 0,2-3 0,0-1 0,0-4 0,0 1 0,0-1 0,0-1 0,0 0 0,-1 3 0,2-3 0,-1 2 0,0 2 0,0-1 0,0-1 0,0 2 0,2-4 0,-2 2 0,0 1 0,3-2 0,0-1 0,-2 3 0,1-1 0,-1 1 0,-1 0 0,5 1 0,-5-2 0,1-1 0,-1-1 0,-1 0 0,2 2 0,2-5 0,-1 1 0,-2-13 0,6 26 0,-6-26 0,4 24 0,1-10 0,-5-14 0,3 27 0,-2-14 0,1 1 0,-2-14 0,0 25 0,0-25 0,3 26 0,-3-26 0,3 19 0,-3-19 0,3 23 0,-3-23 0,3 21 0,-3-21 0,1 18 0,-1-18 0,2 13 0,-2-13 0,0 0 0,0 0 0,1 15 0,-1-15 0,0 0 0,0 0 0,0 0-130,0 0-386,-10-6-774</inkml:trace>
  <inkml:trace contextRef="#ctx0" brushRef="#br0" timeOffset="14003">0 1651 23994,'0'0'5805,"0"0"-4128,0 0-903,0 0-516,0 0-129,0 0-129,0 0 0,0 0 0,0 0 130,0 0-130,0 0 0,0 0 0,8 13 0,-8-13 0,0 0 0,0 0 0,21 8 0,-21-8 0,12 0 0,-12 0 0,21-5 0,-21 5 0,22-7 0,-22 7 0,21-8 0,-21 8 0,19-3 0,-19 3 0,18-1 0,-18 1 0,19-2 0,-19 2 0,20-3 0,-20 3 0,16-4 0,-16 4 0,18-8 0,-18 8 0,0 0 0,12-3 0,-12 3 0,0 0 0,0 0 0,0 0 0,17-15 0,-17 15 0,0 0 0,0 0 0,0 0 0,0 0 0,15-16 0,-15 16 0,0 0 0,0 0 0,15-15 0,-15 15 0,12-14 0,-12 14 0,9-16 0,-9 16 0,9-15 0,-9 15 0,0 0 0,7-18 0,-7 18 0,0 0 0,6-18 0,-6 18 0,5-17 0,-5 17 0,7-19 0,-7 19 0,9-20 0,-9 20 0,7-16 0,-7 16 0,4-14 0,-4 14 0,2-13 0,-2 13 0,0-17 0,0 17 0,0-21 0,0 8 0,0 13 0,1-20 0,-1 20 0,3-25 0,-3 25 0,3-23 0,-3 23 0,0-22 0,0 22 0,0-23 0,0 23 0,0-18 0,0 18 0,0-15 0,0 15 0,0 0 0,0-16 0,0 16 0,0 0 0,0 0 0,0-14 0,0 14 0,0 0 0,0 0 0,0 0 0,0 0 0,0 0 0,0 0 0,0 0 0,0 0 0,0 0 0,0 0 0,0 0 0,0 0 0,0 0 0,0 0 0,0 0 0,0 0 0,11 8 0,-11-8 0,0 0 0,0 0 0,4 16 0,-4-16 0,0 0 0,6 15 0,-6-15 0,0 0 0,3 21 0,-3-21 0,0 21 0,0-21 0,-3 26 0,3-26 0,-6 25 0,6-25 0,-3 24 0,3-24 0,-1 21 0,1-21 0,-2 21 0,2-21 0,-3 17 0,3-17 0,-4 13 0,4-13 0,-8 17 0,8-17 0,-3 16 0,3-16 0,-6 20 0,6-20 0,-8 24 0,2-11 0,6-13 0,-10 24 0,1-9 0,9-15 0,-21 24 0,6-7 0,-9-14 0,4 9-130,-1-8-128,0-4-516,5-4-2322</inkml:trace>
  <inkml:trace contextRef="#ctx0" brushRef="#br0" timeOffset="38371">991 1750 26316,'-14'-1'3741,"-4"1"-2322,18 0-1032,-21-2-129,9-2-129,-1 4-129,13 0 0,-27 0 0,27 0-258,-21 0 0,21 0-516,-15 4-1419,0-4-5934</inkml:trace>
  <inkml:trace contextRef="#ctx0" brushRef="#br0" timeOffset="38610">680 1746 27606,'-15'0'2451,"15"0"-1419,-17 0-645,17 0-129,-19 1-129,19-1 0,-20 0-129,20 0-129,-19 0-129,19 0-258,0 0-1161,-29 0-3741</inkml:trace>
  <inkml:trace contextRef="#ctx0" brushRef="#br0" timeOffset="38859">394 1741 23091,'-15'2'5160,"15"-2"-3483,-19 4-774,19-4-516,-22 2-258,22-2 0,-18 0 0,18 0-129,-13 0 0,13 0 0,0 0 0,-14-5 0,14 5 0,0 0 0,-18 0 0,18 0 0,-13 0 0,13 0 0,-17 0-129,17 0 129,-15-3-258,15 3-258,0 0-1677,-15-7-4128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19.60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1251 0 23091,'-59'7'4257,"29"-2"-2322,1 0-1032,-1-1-258,-3 2-129,-1-1-258,1 1 0,0-1-258,0 4 129,-5-4-129,0-2 0,5 0 0,-4 0 0,6-3-129,-1 0-129,2 0-258,6 1-1032,-7-2-3096</inkml:trace>
  <inkml:trace contextRef="#ctx0" brushRef="#br0" timeOffset="325">348 71 27090,'-24'-2'2967,"0"2"-1935,7-2-516,17 2-258,-28-1-129,28 1 0,-28 0 0,28 0-129,-24 0 0,24 0 0,-18-2-129,18 2 129,-18-1-129,18 1 0,-21 0-129,21 0 129,-23 0-129,10 0 0,13 0 0,-25 0 0,25 0 0,-24 3-129,24-3 0,-24 0-516,24 0-258,-23 0-516,23 0-1806,-21 0-18704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18.12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1569 0 26316,'0'43'3354,"0"-22"-2064,-3 0-645,0 6-258,-5-8-129,7 7-129,-5-5-129,3 3 0,-3 3 0,1-8 0,2 5-258,-1 3-516,-5-12-1032,7 9-4644</inkml:trace>
  <inkml:trace contextRef="#ctx0" brushRef="#br0" timeOffset="370">1361 955 18963,'-7'32'6708,"-2"-16"-4644,4 2-1290,-2-3-903,7-15-1677,-5 34-13932</inkml:trace>
  <inkml:trace contextRef="#ctx0" brushRef="#br0" timeOffset="619">1106 1258 26832,'-29'9'3612,"-4"0"-2193,12-9-1032,6 12-258,-6-8 0,6 8-129,-5-6 129,20-6-129,-27 18 0,27-18 0,-16 13 0,16-13 0,-14 6 0,14-6 0,-16 6-129,2-6 129,14 0-129,-21 6-258,8-6-645,13 0-1677</inkml:trace>
  <inkml:trace contextRef="#ctx0" brushRef="#br0" timeOffset="889">664 1404 23994,'-20'14'3354,"-1"-5"-1806,21-9-645,-20 6-258,20-6-129,-15 4-129,15-4-129,-21 2 0,21-2-129,-21 1-129,21-1 0,-22 2-387,4-5-645,18 3-1806,-26-2-24896</inkml:trace>
  <inkml:trace contextRef="#ctx0" brushRef="#br0" timeOffset="1191">280 1470 17157,'-19'5'11094,"19"-5"-9159,-25 10-903,12-8-645,-2 4-129,1-6-129,-1 3-129,-1-2 129,1 2-129,-2-1 0,4-1 0,-1 2 0,-4 0 0,3 0-258,0-3 0,-5 0-903,20 0-1548,-36 0-25025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0:47.0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357 490 28122,'0'-54'2967,"0"33"-1935,3 6-645,-3-8-258,0 23-129,2-20 130,-2 20-130,0 0 0,0 0 0,0 0 0,0 0 0,-2 18 0,2 4 0,0 4 0,3 9 0,-1 6 0,1 6 0,-2 10 0,2 1 0,-4 3 0,2 1 0,-1 0 0,-1-3 0,1-8 0,0-6 0,0-10 0,0-6 0,-2-9 0,2-5 0,0-15 0,2 17 0,-2-17 0,0 0 0,0 0 0,0 0 0,4 14 0,-4-14 0,0 0-259,-12-17-386,8 2-1161</inkml:trace>
  <inkml:trace contextRef="#ctx0" brushRef="#br0" timeOffset="520">321 270 28509,'7'-43'2709,"-7"22"-1935,0 21-387,2-30-258,-2 30 0,1-16-129,-1 16 0,0 0 130,0 0-130,0-17 0,0 17 0,0 0 0,0 0 0,-12 14 0,12-14 0,-15 23 0,3-3 0,-3 1 0,1 7 0,-6-1 0,2 8 0,-6 3 0,-1 3 0,3-4 0,-3 4 0,4-6 0,3-1 0,1-5 0,6-9 0,2-3 0,9-17 0,-10 15 0,10-15 0,0 0 0,3-12 0,3-5 0,1-3 0,1-7 0,4-5 0,0-1 0,2-3 0,0-3 0,2-1 0,1-1 0,-3 0 0,2 2 0,-3 3 0,0-2 0,-4 4 0,0 5 0,-3 3 0,1 5 0,-4 4 0,0 1 0,-3 16 0,7-16 0,-7 16 0,0 0 0,15-10 0,-15 10 0,20 2 0,-6 10 0,6 3 0,1 4 0,6 5 0,4 2 0,2 9 0,5-3 0,-2 5 0,2-2 0,2 0 0,1-3 0,-6-1 0,-6-7 0,-2-3 0,-6-9 0,-9 0 0,-12-12 0,16 12 0,-16-12 0,-6 3 0,6-3 0,-38 12 0,13-9-130,-8-3-386,-2 0-1290</inkml:trace>
  <inkml:trace contextRef="#ctx0" brushRef="#br0" timeOffset="38640">18 609 23994,'-13'0'6192,"13"0"-4515,0 0-1032,-14-17-516,14 17-129,0 0 130,23-6-130,-23 6 0,27-3 0,-12 3 0,5 0 0,4 0 0,7 1 0,2-1 0,8 0 0,6 0 0,6 0 0,5-4 0,6-4 0,1 1 0,1-4 0,-6 3 0,3-1 0,-15 2 0,-4-2 0,-9 2 0,-6 3 0,-11 0 0,-18 4 0,17-1 0,-17 1 0,0 0 0,-12 0 0,-5 0 0,-3 0 0,-6 1 0,-1-1 0,-9 0 0,-4 1 0,-5-1 0,-9 0 0,1 0 0,-3 0 0,-2 3 0,1-2 0,4 1 0,2-2 0,10 3 0,8-2 0,6-1 0,11 0 0,16 0 0,0 0 0,0 0 0,25-12 0,4 6 0,7 0 0,5 0 0,8 1 0,-2-1 0,1 1 0,-4 4 0,-3-1 0,-4-1 0,-10 3 0,-4 0 0,-6-1 0,-17 1 0,0 0 0,0-18 0,-9 5 0,-13 1 0,-3 0 0,-7 1 0,-8 3 0,-1 1 0,-3 2 0,0 2 0,0 2 0,3-2 0,1 0 0,9 0 0,5-2 0,9 2 0,17 3 0,-15-14 0,15 14 0,12-10 0,11 5 0,7 1 0,4-3 0,7 6 0,4-4 0,1 4 0,-1 1 0,-1 0 0,-1 4 0,-10 1 0,-4 1 0,-8 2 0,-21-8 0,17 7 0,-17-7 0,-11 0 0,-10 0 0,-8-6 0,-4-3 0,-5-3 0,-3-2 0,3-2 0,2 0 0,4 1 0,3-1 0,12 4 0,2 3 0,15 9 0,0 0 0,0 0 0,15 0 0,6 2 0,7 8 0,7 1 0,6 4 0,4-1 0,-1-1 0,2 3 0,-4-2 0,-5 0 0,-4-2 0,-9-3 0,-7-2 0,-17-7 0,0 0 0,0 0 0,-10 0 0,-12-10 0,-4-10 0,-5-3 0,-1-3 0,-3-1 0,-2-2 0,8-2 0,1 10 0,3-5 0,6 9 0,5 2 0,14 15 0,-14-11 0,14 11 0,0 0 0,2 17 0,13 1 0,5 6 0,2 1 0,6 4 0,-1 0 0,5-2 0,-6 0 0,-3-6 0,-5-4 0,-4-4 0,-14-13 0,7 15 0,-7-15 0,-9 0 0,-5-4 0,-4-7 0,-2 1 0,-2-6 0,-1 4 0,-2 0 0,3 3 0,-1 5 0,-1 4 0,-5 1 0,0 13 0,-3 8 0,-3 1 0,2 3 0,-1 0 0,2-1 0,4-1 0,5-7 0,9-5 0,14-12 0,-14 9 0,14-9 0,0 0 0,8 2 0,-8-2 0,26 0 0,-6 0 0,-2 0 0,2 0 0,-2 0 0,-2 0 0,-3 0 0,-13 0 0,0 0 0,0 0 0,0 0 0,0 0 0,-13-7 0,-2 7 0,-1 5 0,3 0 0,13-5 0,-21 9 0,21-9 0,0 0 0,0 0-130,8-16-386,-7-11-1032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15.93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0 25671,'18'6'3870,"-18"-6"-2451,18 13-774,-18-13-258,0 0-129,12 16-129,-12-16-129,0 16 129,0-16-129,-3 17 0,3-17 0,-6 21 0,6-21 129,-2 23-129,2-23 0,0 25 0,0-25 0,0 21 0,0-21 0,5 21 0,-5-21 0,7 18 0,-7-18 0,5 22 0,-5-22 0,2 24 0,-2-24 0,0 0-387,-2 24-516,2-24-1161,0 15-11997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16.47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-2 0 24897,'0'24'4128,"0"-9"-2967,3-1-258,0 4-645,-1-5 0,4 5 0,-3-3-258,-3 2 129,0-2-129,2 1 129,-2-2-129,5-1 0,-4 3 0,-1-16-129,5 27 0,-5-27-129,8 18-516,4 1-1677,-12-19-10707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7:56.06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133 572 17157,'-14'15'11739,"14"-15"-9804,-22 4-1161,22-4-258,-26 0-387,26 0 0,-22-4 0,22 4-129,-20-18 129,20 18-129,-12-20 0,12 20 0,0-24 0,0 24 0,6-21 0,-6 21 0,18-15 0,-18 15 0,21-3 0,-21 3 0,20 4 0,-20-4 0,15 18 0,-8-4 0,-7-14 0,5 29 0,-5-14 0,0-2 0,0-13 0,-9 24 0,9-24 0,-21 20 0,21-20 0,-27 6 0,27-6 0,-25-2 0,25 2 0,-15-19 0,15 19 0,-9-29 0,8 14 0,1 0 0,0 0 0,9 1 0,-9 14 0,24-24 0,-10 18 0,1 3 0,1 3 0,-2 0 130,-14 0-130,22 17 0,-13-4 0,-7 5 0,-2-2 0,0-1 0,0-15 0,-12 24 0,12-24 0,-23 12 0,23-12 0,-21 0 0,21 0-130,0 0-257,-12-18-774,12 18-2193</inkml:trace>
  <inkml:trace contextRef="#ctx0" brushRef="#br0" timeOffset="1877">859 76 25284,'5'-17'5031,"-5"17"-3483,0 0-1032,0 0-258,0 0-258,0 20 0,-6-6 130,6 10-130,-2 1 0,1 13 0,1 4 0,0 14 0,-2 3 0,2 10 0,3-1 0,0 6 0,-1-4 0,4 1 0,-3-9 0,0-9 0,3-7 0,-6-9 0,3-9 0,-2-10 0,2-4 0,-3-14 0,0 0 0,0 0-130,0-23-257,0 2-774,-3-5-2580</inkml:trace>
  <inkml:trace contextRef="#ctx0" brushRef="#br0" timeOffset="2334">540 124 24897,'-10'-21'5547,"10"21"-4128,0-15-903,0 3-258,9 7-258,-9 5 0,27-12 130,-8 3-130,8 8 0,5-5 0,7 0 0,5-3 0,1 7 0,0-2 0,2-4 0,-7 2 0,1 6 0,-11-4 0,-8 2 0,-4 2 0,-18 0 0,15-7-130,-15 7-386,0 0-774,0 10-3225</inkml:trace>
  <inkml:trace contextRef="#ctx0" brushRef="#br0" timeOffset="2714">1142 297 28122,'0'0'3096,"0"0"-2064,0 0-774,0 0-129,0 29-129,-9-6 130,9 10-130,-3 1 0,3 7 0,-2 3 0,2 1 0,0 0 0,0-1 0,5-2 0,1-6 0,3 0 0,3-7 0,0-2 0,3-6 0,6-4 0,1-5 0,-2-5 0,9-4 0,-4-1 0,4-2 0,-2 0 0,-2-3 0,4 0 0,-5-2 0,-3 4 0,-3 1 0,-3 0 0,-15 0 0,26 0 0,-26 0-130,0 0-257,4-12-903,-4 12-3354</inkml:trace>
  <inkml:trace contextRef="#ctx0" brushRef="#br0" timeOffset="3166">1143 474 29541,'23'-9'2064,"-2"7"-1290,3 2-516,-3-6-258,14 6 0,-5-9 130,6 2-130,-2-2 0,-5-4 0,1 7-130,-15-3 1,-3-6-387,-12 15-1032,9-25-4515</inkml:trace>
  <inkml:trace contextRef="#ctx0" brushRef="#br0" timeOffset="3395">1152 168 26316,'-16'-20'4515,"13"-1"-3225,3 21-903,13-7-258,-2-7 1,16 11-130,-8-4 0,13 4 0,0-2 0,2-3 0,8 8 0,-1 0-259,-5-1-128,0 1-903,-6 0-3483</inkml:trace>
  <inkml:trace contextRef="#ctx0" brushRef="#br0" timeOffset="3691">1951 340 28380,'25'6'2709,"-25"-6"-1677,23-24-774,-5 7-129,-8-12 0,7 5-129,-11-9 0,2 7 0,-8-2 130,-6 7-130,-11 1 0,-3 8 0,-10 3 0,-1 8 0,-5 1 0,1 3 0,-2 9 0,5 4 0,2 2 0,9 5 0,4 1 0,10 2 0,7 2 0,0 4 0,12 0 0,9-1 0,3 1 0,7-2 0,4 2 0,0-2 0,1-2 0,-3 1 0,1 1 0,-5-3 0,-3 2 0,-7 2 0,-7 1 0,-6-2 0,-6 0 0,-1-1 0,-11-2 0,-8-1 0,-6-5 0,-5-3 0,-5-5 0,1 3 0,-5-7 0,4-3 0,2-3 0,4-3 0,6 0 0,5-6 0,19 6-130,-2-28 1,2 7-645,14-3-1419</inkml:trace>
  <inkml:trace contextRef="#ctx0" brushRef="#br0" timeOffset="4377">2379 166 30444,'0'44'1548,"0"-15"-1032,-1 4-257,11 17-259,-8-4 0,7 16 0,-6 1 0,6 5 0,-5 0 0,1 0 0,-2-7 0,0-6 0,-3-10 0,0-12 0,0-12 0,0-21 0,-2 18 0,2-18-130,-7-18-128,-1-4-774,-1-6-2193</inkml:trace>
  <inkml:trace contextRef="#ctx0" brushRef="#br0" timeOffset="4679">2182 123 30444,'0'0'1548,"-9"-15"-1032,9 15-387,18-9 1,11 7-130,-2-7 0,14 1 0,-4-4 0,10 6 0,1-3 0,-7 0 0,7 8 0,-14 1-130,-2 0-386,-10 0-903</inkml:trace>
  <inkml:trace contextRef="#ctx0" brushRef="#br0" timeOffset="5251">2843 272 29154,'0'0'2322,"0"0"-1419,0 0-645,0 0-258,7 12 0,-13 1 130,6 18-130,-9 0 0,4 11 0,-2 5 0,2 6 0,4 3 0,1-1 0,0 3 0,6-7 0,9 0 0,5-7 0,5-10 0,5-5 0,5-11 0,1-6 0,4-12 0,4-6 0,0-12 0,-5-8 0,0-7 0,-8-6 0,-3-6 0,-4-5 0,-8-4 0,-7-2 0,-6-3 0,-1 1 0,-2 3 0,-5 4 0,-2 4 0,-1 11 0,-2 6 0,1 8 0,-2 8 0,11 14 0,0 0 0,-12-14 0,12 14-130,0 13-128,9 3-645,-3 4-2193</inkml:trace>
  <inkml:trace contextRef="#ctx0" brushRef="#br0" timeOffset="5810">3570 147 26058,'-6'-14'4644,"6"14"-3225,0 0-1032,-7 9-258,7-9 1,-2 24-130,1-7 0,2 15 0,5-1 0,5 10 0,-4 4 0,7 5 0,-2 3 0,-2 5 0,1 1 0,-2-2 0,-1 2 0,-7-8 0,1-2 0,-2-7 0,-3-5 0,-6-5 0,-5-12 0,-3-4 0,-8-5 0,-1-5 0,-4-5 0,-3-1 0,0 0 0,0-3 0,1 0 0,5-3 0,6 0 0,5-3 0,16 9 0,0 0-130,0-18-257,0 18-903,21-26-3612</inkml:trace>
  <inkml:trace contextRef="#ctx0" brushRef="#br0" timeOffset="6268">3855 288 29541,'0'-18'2193,"0"18"-1419,0 0-645,-8 33 1,-1-14-130,9 15 0,0 2 0,0 13 0,-1 3 0,1 3 0,0 2 0,0 0 0,-2-4 0,2-4 0,9-3 0,3-13 0,2-3 0,4-7 0,1-5 0,7-6 0,-1-6 0,2-2 0,2-4 0,0 0 0,2 0 0,2-4 0,-1-2 0,-2 1 0,-3-1 0,3-1 0,-6-1 0,-3-2 0,2 2 0,-10-3 0,-13 11 0,14-18 0,-14 18-259,0 0-257,0 0-1290</inkml:trace>
  <inkml:trace contextRef="#ctx0" brushRef="#br0" timeOffset="6720">3961 682 29541,'39'-27'2064,"-10"14"-1290,-2 0-516,3-7-258,5 7 0,-8-5 130,-3 3-130,-8 6 0,-8-7-130,2 0 1,-10 16-387,-1-29-774,-11 13-3354</inkml:trace>
  <inkml:trace contextRef="#ctx0" brushRef="#br0" timeOffset="6949">3812 150 31218,'0'-18'1161,"0"18"-903,32-9-128,-11-9-130,15 12 0,5-5 0,-1-7 0,9 12-130,-1 4-128,-6 2-516,-3 3-1677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16.84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0 23607,'-2'32'3999,"2"-15"-2322,2 1-903,0-2-258,0 6-258,-2-3 0,2 1-258,-2 0 129,0 1-129,0-3 0,0 5 0,-2-4 0,4 4-387,0 0-387,-2-23-1935,6 39-13803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22.21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-1 0 27090,'0'0'3612,"0"0"-2322,0 15-903,0-15-258,4 28-129,-6-7 129,5 6-129,1 3 0,3 4 0,-4 2 0,-1 2 0,4-1 0,-4-2 0,7-11-258,-3 8-516,-6-13-1032,0 5-5418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0:43.90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13342 162 24897,'12'-10'3483,"-12"10"-1806,15-5-903,-15 5-258,15-9-387,-15 9 129,0 0-129,0 0 129,16-10-129,-16 10 0,0 0-129,-13 0 129,13 0-129,-18 9 129,18-9-129,-16 10 0,16-10 0,-15 10 0,15-10 0,0 0 0,0 0 0,-15 0 0,15 0 0,0 0 0,0 0 130,-14 1-130,14-1 0,-15 0 0,15 0 0,-21 0 0,21 0 0,-22 0 0,22 0 0,-26 0 0,26 0 0,-23 0 0,23 0 0,-24 0 0,24 0 0,-27-1 0,11 1 0,-4 0 0,1 0 0,-6 0 0,0 4 0,-4 2 0,1-1 0,-8-2 0,6 1 0,-5-2 0,-1-1 0,1-1 0,-1 0 0,-3 0 0,1 0 0,-1 0 0,3 0 0,-2 0 0,-1 0 0,2 0 0,1 2 0,-2-2 0,3 0 0,-1 0 0,2 0 0,1-3 0,2-1 0,1 1 0,-4 1 0,4 1 0,-2-3 0,4 1 0,-6 1 0,1 2 0,0-4 0,0 4 0,0 0 0,-3-4 0,-2 2 0,2-2 0,-4 1 0,-1 2 0,0-5 0,-1 5 0,-2-2 0,2-1 0,-1 1 0,1 0 0,1-1 0,0 2 0,-1-1 0,-1 1 0,5 0 0,-1-1 0,-5 2 0,4-2 0,0 2 0,0-1 0,-1 0 0,1 2 0,-1 0 0,0 0 0,-1 0 0,2 2 0,-4 1 0,0 0 0,-1 0 0,2 0 0,-3-1 0,1 3 0,-1-4 0,2 3 0,0-1 0,4-1 0,-4-1 0,3 5 0,1-5 0,-2 3 0,-3 1 0,1-4 0,0 3 0,1-2 0,-1 1 0,-1-2 0,0 2 0,0 0 0,-2-3 0,-1 1 0,3 2 0,-5-3 0,0 3 0,1-3 0,-4 0 0,2 1 0,1-1 0,1 0 0,-3 0 0,1 0 0,3 0 0,-6 0 0,3 0 0,0 0 0,-2-1 0,0-3 0,-1 4 0,-2-3 0,4 1 0,-2-2 0,-4 3 0,4-1 0,3 1 0,-3-1 0,1-3 0,4 3 0,-3-1 0,0-4 0,4 0 0,-2 0 0,0 3 0,2-5 0,1 0 0,-1 0 0,0 2 0,-3 0 0,0 4 0,-3 2 0,-5 1 0,-3 0 0,-2 0 0,-3 1 0,1-1 0,0 3 0,0 1 0,0-2 0,2 1 0,1 1 0,1-3 0,1 1 0,1-1 0,-2-1 0,6 0 0,-1 0 0,1 0 0,1 0 0,2-4 0,-1 0 0,3-1 0,1 0 0,0 3 0,-1-1 0,0 2 0,-2-1 0,2 0 0,0 4 0,-2-4 0,-1 2 0,-1 0 0,0-3 0,1-1 0,0 3 0,-2-2 0,2 1 0,-3 1 0,1 1 0,2-3 0,-1 2 0,2 1 0,-3-2 0,-1 1 0,4-1 0,-1-2 0,2 1 0,-3 0 0,0-2 0,-1 2 0,-1-1 0,0 2 0,-2 1 0,-3-1 0,2 2 0,-3 0 0,6-1 0,-4 1 0,4 0 0,0 0 0,3-3 0,0 0 0,6 0 0,-2-1 0,3-3 0,4 3 0,-1-3 0,3 1 0,-1-3 0,-1 5 0,1-3 0,-4 4 0,-2 0 0,-3 3 0,-2 2 0,-4 1 0,0 4 0,1 0 0,-10 1 0,3 1 0,0 1 0,-2-4 0,5-1 0,-6 1 0,3-3 0,-2 0 0,6-3 0,0 0 0,-1 0 0,3 0 0,0 0 0,3 0 0,0 1 0,4-1 0,-3 0 0,-1 6 0,3-1 0,1 0 0,-1 2 0,3-3 0,0 2 0,1-2 0,0 2 0,5-3 0,0-1 0,3-1 0,-5 1 0,1-1 0,1 1 0,-2-1 0,0 5 0,1-3 0,-2 2 0,1-2 0,5 3 0,-6-4 0,3 1 0,1 3 0,-1-5 0,0 1 0,0 2 0,-1-1 0,3-2 0,-1 3 0,-1-1 0,-2 0 0,5 1 0,-3 1 0,0-3 0,-3 3 0,4-4 0,-1 3 0,2-2 0,-4 1 0,5-2 0,-2 2 0,5-2 0,-2 2 0,4-3 0,-1 0 0,1 2 0,2-2 0,-1 0 0,0 1 0,0 2 0,0-2 0,-2 2 0,2 1 0,1-1 0,1 0 0,-1 1 0,6-2 0,1-1 0,-2-1 0,6 0 0,-2 0 0,2 0 0,2 0 0,0 0 0,1-1 0,3 1 0,-1 0 0,2 0 0,14 0 0,-22 0 0,22 0 0,-14 0 0,14 0 0,0 0 0,-13 4 0,13-4 0,0 0-130,0 0 1,-14 14-516,14-14-1419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36.258"/>
    </inkml:context>
    <inkml:brush xml:id="br0">
      <inkml:brushProperty name="width" value="0.05292" units="cm"/>
      <inkml:brushProperty name="height" value="0.05292" units="cm"/>
      <inkml:brushProperty name="color" value="#9DBB61"/>
      <inkml:brushProperty name="fitToCurve" value="1"/>
    </inkml:brush>
  </inkml:definitions>
  <inkml:trace contextRef="#ctx0" brushRef="#br0">2126 271 25671,'10'-24'3870,"-10"24"-2322,0-22-903,0 22-258,-24-17-129,0 8-129,5 9-129,-13-8 0,5 8 129,-11-4-129,4 4 0,-5-3 0,-2 3 0,-2-5 0,1 4 0,-3-2 0,1 3 0,-4-2 0,-1 2 0,1 0 130,-4 3-130,4 2 0,2 2 0,-2 2 0,1 0 0,4-1 0,4 1 0,0 2 0,1 2 0,1 4 0,2 1 0,1 4 0,-4 5 0,1 2 0,-1 4 0,3 5 0,-2-3 0,2 6 0,1-2 0,-1 4 0,4 1 0,-2 0 0,6 2 0,-3 1 0,-5 0 0,4 4 0,-4 2 0,4-1 0,-2 1 0,1 4 0,-1-2 0,0 2 0,3 1 0,1 3 0,2-4 0,-1 2 0,2 1 0,4-1 0,-1 1 0,2-1 0,2-2 0,4 1 0,-2-1 0,2 1 0,3 0 0,-1 0 0,2 3 0,-1-3 0,5 4 0,-1 3 0,4-3 0,-1 0 0,2 3 0,3-2 0,-1 6 0,-1-4 0,2 0 0,2-1 0,-1 1 0,8-2 0,3-4 0,-1 0 0,5-2 0,2-3 0,2-1 0,-2 1 0,1-7 0,2 5 0,0-7 0,-1 3 0,2-1 0,-2-1 0,2-1 0,-4 1 0,-1-4 0,4-2 0,-2 4 0,1-3 0,-4-5 0,7 0 0,-2-1 0,8-1 0,-5 1 0,-2-2 0,2-3 0,3 0 0,-1 2 0,1-5 0,-2 2 0,-1-5 0,3-3 0,0 2 0,2-1 0,-1 0 0,2 0 0,2-1 0,-7-1 0,7-1 0,-2 4 0,3-5 0,-1 2 0,-4-4 0,4 1 0,-1-1 0,2-1 0,0-3 0,-1 0 0,-1-1 0,1-2 0,-2 0 0,0-3 0,0 0 0,0-1 0,3 2 0,0-2 0,1-1 0,-1-1 0,-1 0 0,1-3 0,2 0 0,-1 0 0,-2 0 0,-1 0 0,4 0 0,-1-4 0,4 1 0,-4-2 0,5 2 0,-1-3 0,2 2 0,1-2 0,-1 1 0,3-1 0,-3 5 0,4-6 0,-2 3 0,-2 1 0,2-3 0,5 1 0,-4-2 0,4 2 0,-2-2 0,3 2 0,-3 2 0,4 0 0,3 2 0,-1-1 0,-2 2 0,5 0 0,2 0 0,-1 0 0,4 0 0,-4 0 0,1 0 0,-1 6 0,0 0 0,-3 2 0,-1-1 0,0 5 0,-4 2 0,-2 0 0,0-1 0,0 2 0,1 0 0,-2 0 0,2-3 0,1 2 0,0-4 0,7-1 0,-2 3 0,2-4 0,2-2 0,-1-3 0,1-3 0,4 0 0,0-4 0,-1-5 0,2-4 0,-1-2 0,0-6 0,0 3 0,-1 0 0,1-1 0,-9 1 0,1-2 0,-2-3 0,-3 1 0,-5 1 0,-5-6 0,1-1 0,-10 0 0,2-4 0,-4 1 0,-5-1 0,0 0 0,-5-2 0,1 3 0,-5-3 0,-2-4 0,1 0 0,-2-2 0,-5-1 0,5-3 0,-4-1 0,2-5 0,2 2 0,-4-5 0,2 1 0,-2-2 0,1-2 0,-2 0 0,-1 0 0,-1 1 0,-1-1 0,2 3 0,-3-6 0,2-3 0,-1 4 0,1-4 0,1-1 0,4-1 0,-2 0 0,5-4 0,1 5 0,-1-1 0,2 0 0,3 0 0,3 0 0,0 2 0,1 0 0,3 1 0,1-2 0,1 3 0,0-2 0,-2 5 0,1 0 0,-2 1 0,0 0 0,-2 4 0,-2-3 0,-1 6 0,-1-2 0,-1 1 0,-4-1 0,2-2 0,-3 2 0,2-2 0,-2 6 0,-5-6 0,-1-1 0,-1 1 0,-2 4 0,-8 0 0,-4 3 0,-3 2 0,-4 0 0,-5 2 0,-2 3 0,-2 0 0,-4-2 0,-2 1 0,-4-1 0,-1 2 0,0 0 0,-8 1 0,-1-1 0,-4 3 0,-4 3 0,-2-3 0,-5 2 0,-2 2 0,-2 1 0,-2 0 0,4 1 0,-1 0 0,0 2 0,1 0 0,7 1 0,-4 2 0,4-2 0,-4 6 0,-2-2 0,2 3 0,-1 1 0,-5 5 0,1 2 0,-2-1 0,1 4 0,2 3 0,2 1 0,2 1 0,-3 4 0,5 0 0,0 0 0,2 9 0,-5 3 0,0 6 0,-8 3 0,1 6 0,-3 0 0,-5 8 0,-1-1 0,-2 4 0,-3 0 0,-3-1 0,2 1 0,-3-3 0,-2 5 0,-11-20 0,8-10-130,-3-26 1,4-57-774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39.649"/>
    </inkml:context>
    <inkml:brush xml:id="br0">
      <inkml:brushProperty name="width" value="0.05292" units="cm"/>
      <inkml:brushProperty name="height" value="0.05292" units="cm"/>
      <inkml:brushProperty name="color" value="#9DBB61"/>
      <inkml:brushProperty name="fitToCurve" value="1"/>
    </inkml:brush>
  </inkml:definitions>
  <inkml:trace contextRef="#ctx0" brushRef="#br0">808 622 22575,'-17'-12'5805,"17"12"-3999,-26-9-903,10 0-387,16 9-129,-32-5-129,17 5-129,-4 0 0,1 2-129,-6 1 0,1 10 129,-4-5-129,-5 11 0,-1-4 0,0 9 0,-6-3 0,1 8 0,1-2 0,-1 6 0,2-3 130,6 6-130,-2-4 0,5 2 0,2 1 0,2 3 0,3 1 0,4 4 0,-2-2 0,3 4 0,-3 3 0,4 1 0,1-1 0,-1 5 0,4-2 0,2 2 0,-2-2 0,1 3 0,6 0 0,1 0 0,-1 0 0,2 0 0,1 0 0,6-3 0,3 3 0,1-6 0,4-1 0,-1-1 0,7 1 0,2-1 0,1 1 0,-1 0 0,6 1 0,-3 0 0,-1 3 0,0-5 0,-1 5 0,-5 0 0,-3 0 0,-2 3 0,-2 0 0,-6 0 0,-1-2 0,-4 4 0,-1-2 0,1 0 0,-2 2 0,-8-2 0,-1 0 0,-3 1 0,-5 2 0,-2-1 0,-2 1 0,-1-1 0,2-1 0,-2-1 0,2-1 0,3 1 0,-1-3 0,7 0 0,1-1 0,1-4 0,1 1 0,5-4 0,-4 1 0,3 1 0,2 0 0,-1 0 0,-1-5 0,5 4 0,1-5 0,0 1 0,0-1 0,3-5 0,4 1 0,4-1 0,1 2 0,1-4 0,4 1 0,1 0 0,3 2 0,0-2 0,3 0 0,2-3 0,4-2 0,4 2 0,5-1 0,2-5 0,4-2 0,6-2 0,-1-2 0,4-2 0,5-2 0,1-1 0,0-2 0,2-2 0,1-2 0,3-2 0,1-1 0,-1 1 0,3-2 0,2-3 0,-2 1 0,2 1 0,0-1 0,-5 2 0,2 0 0,1 2 0,-3-2 0,-1 4 0,-2-1 0,-1 2 0,3-2 0,-1 6 0,3-1 0,-6 1 0,5 0 0,1 0 0,0 0 0,1 0 0,3-2 0,-5-2 0,5 4 0,-1-3 0,0-2 0,-3-1 0,1 0 0,7 2 0,1-7 0,2 1 0,0-2 0,8 0 0,-5-5 0,3-4 0,4-7 0,-4 1 0,-1-5 0,0 1 0,-6-4 0,1 2 0,-6-3 0,0-2 0,-7 1 0,-3-1 0,-5-4 0,-4 0 0,-8-1 0,-6-4 0,-7-2 0,-7-1 0,-7 1 0,-1-4 0,-5 1 0,-5-7 0,-1 0 0,2-2 0,-4 1 0,1-3 0,-1-5 0,-2-1 0,-2 3 0,1-1 0,-5-2 0,-1 0 0,-2 0 0,-2-3 0,-2 0 0,1 2 0,-2-3 0,-2 0 0,2-1 0,-6 2 0,3-1 0,-1 4 0,-3-5 0,4 2 0,2-2 0,2-1 0,2-1 0,9 1 0,0-7 0,8-3 0,8 4 0,2-8 0,8 4 0,0-2 0,4 2 0,-3-2 0,4 3 0,-5 0 0,4 1 0,-6 2 0,2-2 0,-5-1 0,1 0 0,-5 2 0,-1-2 0,-3-1 0,-1 3 0,-6-2 0,0 0 0,-5 3 0,-1 3 0,0-4 0,-4 3 0,-7 1 0,-4 1 0,-3-2 0,-8 2 0,-1-3 0,-10 1 0,-5 2 0,-10 2 0,-3-2 0,-9 4 0,-5 0 0,-4 4 0,-6 3 0,-5 3 0,-3 3 0,-1 3 0,-3 6 0,-6 5 0,-3 1 0,-6 4 0,0 2 0,-1 4 0,1 5 0,-1-3 0,0 5 0,5-1 0,-4 4 0,5 2 0,2 5 0,-8 3 0,5 3 0,-2 2 0,-1 10 0,1 7 0,-1 8 0,-1 9 0,-1 11 0,4 6 0,-7 8 0,1 11 0,3 8 0,-2 7 0,3 3 0,4-4 0,9-22 0,20-16-130,24-37 1,19-43-774,35-56-1677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1:42.577"/>
    </inkml:context>
    <inkml:brush xml:id="br0">
      <inkml:brushProperty name="width" value="0.05292" units="cm"/>
      <inkml:brushProperty name="height" value="0.05292" units="cm"/>
      <inkml:brushProperty name="color" value="#9DBB61"/>
      <inkml:brushProperty name="fitToCurve" value="1"/>
    </inkml:brush>
  </inkml:definitions>
  <inkml:trace contextRef="#ctx0" brushRef="#br0">552 505 22575,'-44'-25'7095,"19"16"-5547,2 4-903,3 5-258,-5 2-258,8 11 0,-7-5 0,6 8-129,-6-1 0,7 11 0,-5-6 0,5 13 0,-4-7 130,4 10-130,-2-1 0,0 7 0,1-5 0,0 6 0,0-4 0,-3 8 0,0-3 0,5 4 0,-6-2 0,7 2 0,-3 0 0,8-2 0,-2 0 0,6-2 0,1 2 0,5-2 0,-1-3 0,1 4 0,1-1 0,7 0 0,-2 2 0,1 1 0,1 0 0,2-1 0,1-1 0,2 0 0,4-4 0,3 1 0,1-3 0,1 1 0,1 0 0,1 1 0,-2 1 0,1 1 0,-2 3 0,0 0 0,-2 5 0,2-5 0,-3 5 0,3 0 0,-3 4 0,2-2 0,-4 1 0,1 0 0,-4 1 0,-1 4 0,-3-2 0,2 0 0,-2 1 0,-6-2 0,3 1 0,-3-1 0,-1-1 0,1 2 0,-3 1 0,-2 0 0,2-3 0,-4 3 0,-4-1 0,1 0 0,-1 3 0,-1-4 0,1-1 0,2-4 0,2 3 0,1-5 0,1 1 0,2-2 0,2 0 0,7-2 0,4-4 0,7 0 0,3-3 0,1-4 0,6-2 0,6-6 0,2-5 0,8-2 0,1-10 0,7-5 0,5-5 0,3-3 0,4-14 0,2-1 0,0-2 0,-2-6 0,-1-2 0,-6 1 0,-5-4 0,-1 4 0,-4 0 0,-2 2 0,-1-1 0,-1 2 0,-3-1 0,3 3 0,-1-1 0,-1 2 0,0 3 0,3 2 0,1-3 0,4 6 0,0 1 0,4 3 0,-1-2 0,0 4 0,4 1 0,-1 1 0,-1 2 0,-2 3 0,0 0 0,-1 2 0,-8 5 0,6 2 0,-6 0 0,0 8 0,-2-2 0,-1 3 0,-1 2 0,3 2 0,-2 1 0,3 4 0,-1-2 0,-2 0 0,4 5 0,0 0 0,0-1 0,-1-1 0,5 1 0,1-2 0,3-3 0,1-3 0,2-3 0,7-3 0,2-5 0,2-5 0,1-4 0,3-1 0,-1-4 0,0-11 0,0-3 0,-5-3 0,-1-6 0,1-1 0,-7-6 0,-5 0 0,-3-5 0,-5-3 0,-4-4 0,-3-2 0,-4-6 0,-3-2 0,-4-6 0,-2-2 0,0-3 0,-1-4 0,-4-3 0,-1-2 0,-2 0 0,-2-4 0,-4 1 0,1 0 0,-7-2 0,-3-1 0,1-2 0,-2 2 0,-1-4 0,-2-2 0,-4 6 0,-2-3 0,-1 1 0,-3 1 0,-1 2 0,-3 1 0,-1 2 0,-1 2 0,-2 0 0,-1-1 0,-3 0 0,-1 4 0,-3-2 0,2 4 0,-7-1 0,0 4 0,-1 1 0,-6 1 0,3-1 0,-5 1 0,-1 4 0,-3-4 0,-2 2 0,0 4 0,-6-4 0,-2 3 0,-4 1 0,-1 2 0,-4 1 0,-4 2 0,2 4 0,-9 2 0,1 5 0,-4 2 0,-1 1 0,-6 6 0,-2-1 0,-3 3 0,0 5 0,-2-2 0,-2 5 0,-2 2 0,1 5 0,1 2 0,-1 5 0,2 1 0,-6 3 0,5-1 0,-2 2 0,5 2 0,4 2 0,-1-1 0,4 3 0,3 0 0,5 0 0,0 2 0,1 5 0,-4 2 0,-3 3 0,-4 3 0,1 0 0,-4 6 0,-2 4 0,-2 2 0,-1 8 0,2 3 0,1 7 0,2 5 0,0 7 0,1 5 0,7 3 0,1-20 0,20-4-130,14-24 1,10-25-645,18-32-1419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2:17.479"/>
    </inkml:context>
    <inkml:brush xml:id="br0">
      <inkml:brushProperty name="width" value="0.05292" units="cm"/>
      <inkml:brushProperty name="height" value="0.05292" units="cm"/>
      <inkml:brushProperty name="color" value="#9DBB61"/>
      <inkml:brushProperty name="fitToCurve" value="1"/>
    </inkml:brush>
  </inkml:definitions>
  <inkml:trace contextRef="#ctx0" brushRef="#br0">39 148 20640,'-4'35'7611,"4"-15"-5418,0 4-1161,0 0-516,-2 7-258,2-4 0,0 12-258,-4-9 129,4 6-129,-8-7 0,5 3 0,-3-5 0,3-3 0,-1-5 0,1-4 0,3-15 0,0 18 0,0-18 0,0 0 0,0 0 0,0 0 0,9 0-129,-9 0-516,7-20-645,-7 20-2967</inkml:trace>
  <inkml:trace contextRef="#ctx0" brushRef="#br0" timeOffset="410">15 91 24381,'0'0'5418,"0"0"-3870,0 0-903,0 0-387,17-9-129,-17 9 0,20-2-129,-20 2 129,31-1-129,-11-4 0,4 5 0,3 0 0,1 0 0,2 0 0,0 0 0,4-3 0,-6 3 0,4-1 0,-7-2 0,2 1 0,-7 1 0,-2-1 0,-2 2 0,-16 0 0,22 0 0,-22 0 0,0 0 0,13 2 0,-13-2 0,0 0 0,12 18 0,-12-18 0,11 21 0,-11-21 0,10 27 0,-4-9 0,-1 4 0,-2 2 0,1 3 0,-2 0 0,-2 4 0,0 3 0,0-1 130,0 2-130,-3-2 0,-3-1 0,6-2 0,-3-3 0,1-3 0,1-3 0,-1-3 0,2-3 0,-3-2 0,3-13 0,-3 23 0,3-23 0,-9 19 0,9-19 0,-10 15 0,10-15 0,-12 11 0,12-11 0,-14 6 0,14-6 0,-18 0 0,18 0 0,-20 0 0,5-3 0,-1 0 0,-4-3 0,-4 1 0,-1-1 0,-2 0 0,-2-3 0,0 3 0,2 2 0,-1-4 0,2 1 0,5 1 0,0 1 0,3 2 0,3 2 0,2 1 0,13 0 0,-20 1 0,20-1 0,0 0-130,-11 17 1,11-17-258,0 0-774,0 0-2580</inkml:trace>
  <inkml:trace contextRef="#ctx0" brushRef="#br0" timeOffset="1810">865 80 23607,'0'0'6063,"0"0"-4515,0 0-774,-9-9-387,9 9-258,0 0-129,-2 8 129,2-8-129,-3 18 0,-3-3 0,6 6 130,-1 1-130,1 8 0,-3 3 0,1 6 0,2 1 0,0 3 0,-1-1 0,1 0 0,-3-2 0,3-2 0,-2-5 0,-2-5 0,4-7 0,-2-6 0,2-15 0,-1 15 0,1-15 0,0 0 0,0 0-130,1-18-128,-1 1-516,0 1-1290,0-5-16641</inkml:trace>
  <inkml:trace contextRef="#ctx0" brushRef="#br0" timeOffset="2262">842 40 24897,'18'-7'5160,"-18"7"-3741,0 0-774,0 0-387,0 0-129,22 0 0,-22 0-129,25 0 0,-25 0 0,36-2 0,-16-4 0,7 2 0,-2-4 0,4 5 130,-2-3-130,0 3 0,-3 2 0,2 1 0,-4 0 0,-1 1 0,-4 5 0,1-1 0,-3-1 0,-2 4 0,-13-8 0,19 9 0,-19-9 0,13 13 0,-13-13 0,12 18 0,-12-18 0,9 27 0,-4-11 0,1 7 0,-5 1 0,5 2 0,-6 4 0,0 2 0,-1 2 0,1 3 0,0-4 0,0 3 0,-2-1 0,-1-3 0,3-2 0,0 0 0,0-7 0,0-3 0,3 1 0,2-4 0,-1-4 0,-4-13 0,6 23 0,-6-23 0,6 13 0,-6-13 0,0 0 0,0 0 0,-9 12 0,9-12 0,-18 0 0,18 0 0,-27-4 0,9 1 0,0 0 0,-3 1 0,-2 2 0,1-3 0,-8 2 0,6-4 0,-3 1 0,4-1 0,0 1 0,-1-1 0,2-1 0,1 0 0,6 2 0,-3 1 0,4 1 0,14 2 0,-21-3 0,21 3 0,0 0-130,0 0-128,0-13-387,0 13-1419</inkml:trace>
  <inkml:trace contextRef="#ctx0" brushRef="#br0" timeOffset="3577">1729 207 27090,'0'0'3612,"-3"-15"-2580,3 15-516,0 0-258,0 0-129,-4-16-129,4 16 0,0 0 0,0 0 0,0 7 130,3 11-130,-3 5 0,0 5 0,0 10 0,0 3 0,0 3 0,0 2 0,-2-3 0,2-2 0,0-5 0,0-7 0,2-8 0,-4-4 0,2-17 0,0 16 0,0-16 0,0 0 0,0 0-130,-12-13 1,9-1-258,-1-1-645,-2-4-2451</inkml:trace>
  <inkml:trace contextRef="#ctx0" brushRef="#br0" timeOffset="3978">1690 95 18963,'0'-24'9804,"3"8"-7869,-3 16-1032,17-11-516,-17 11-129,16-6-129,-16 6 0,32-4-129,-16 0 129,11 4-129,-4-3 0,4 3 0,3-5 0,3 2 0,-1-1 0,1 2 0,0-1 130,3 2-130,-5-2 0,0 3 0,-3 0 0,-2 0 0,-5 0 0,-5 0 0,-1 0 0,-15 0 0,18 6 0,-18-6 0,0 0 0,12 15 0,-12-15 0,8 19 0,-8-19 0,7 24 0,-2-8 0,1 4 0,-2-1 0,4 2 0,-7 3 0,3 4 0,-3-1 0,2 3 0,-3 3 0,0 0 0,0 0 0,0 1 0,-3-4 0,0 0 0,1-5 0,2 1 0,0-8 0,0 0 0,0-3 0,0-15 0,0 22 0,0-22 0,2 15 0,-2-15 0,0 0 0,-5 12 0,5-12 0,0 0 0,-21 4 0,21-4 0,-19 5 0,19-5 0,-24 4 0,9-4 0,-3 0 0,-6 0 0,-2 0 0,-2-1 0,-1-5 0,2 0 0,-3-2 0,3 1 0,0-1 0,4 1 0,1 2 0,7-2 0,0 5 0,15 2 0,-16-4 0,16 4-130,0 0 1,0 0-516,0 0-1419</inkml:trace>
  <inkml:trace contextRef="#ctx0" brushRef="#br0" timeOffset="5294">2681 209 27090,'0'0'3483,"0"-17"-2322,0 17-645,0 0-387,0 0 0,0 0 0,0 14-129,0-14 0,0 37 0,-2-8 0,2 8 0,0 2 0,-1 6 130,1-2-130,0 2 0,0-5 0,0-1 0,0-6 0,-2-9 0,2-5 0,0-19-130,0 24 130,0-24 0,0 0-387,-3-7-645,-1-8-1806</inkml:trace>
  <inkml:trace contextRef="#ctx0" brushRef="#br0" timeOffset="12772">155 270 15222,'-12'27'13029,"2"-12"-10836,4 6-1290,0 3-387,-2-3-387,7 6 0,-4-7 0,2 3-129,2-4 129,1-1-129,0-4 0,0-1 0,0-13 0,0 0 0,0 0 0,0 0 0,0 0 0,-3-12 0,0-6 0,0-7 129,0-2-258,0-3 258,-2 2-258,5 1 129,-3 0 0,2 6 0,-1 3 0,2 18 129,0-16-129,0 16 0,0 0 0,0 0 0,2 12 0,1 6 0,-2 2 0,2 6 0,0 2 0,-4 2 0,1-3 0,0 0 0,0-5 0,0-5 0,0-17 0,0 18 0,0-18 0,0 0 0,9-21 0,-5-2 0,4-2 0,-1-5 0,4 0 0,-4-3 0,1 5 0,-2 1 0,-2 5 0,2 1 0,-3 7 0,-3 14 0,6-16 0,-6 16 0,0 0 0,0 0 0,14 6 0,-13 7 0,2 7 0,-1 2 0,-2 5 0,0 4 0,0 4 0,0-2 0,-2-5 0,2 2 0,-1-8 0,1-4 0,0-18 0,0 17 0,0-17 0,0 0 0,12-9 0,-5-12 0,2-3 0,0-5 0,-1-3 0,-1-3 0,2 1 0,-1 2 0,-2 4 0,0 4 0,-1 8 0,-5 16 0,9-17 0,-9 17 0,0 0 0,4 20 0,-5 4 0,1 4 0,0 6 0,0 7 0,0-2 0,-3 1 0,0-4 0,0-2 0,3-5 0,-2-9 0,2-8 0,0-12 0,0 0 0,0 0 0,9-7 0,0-11 0,-1-4 0,-1-8 0,1-5 0,-2 1 0,1-2 0,-1 2 0,-3 2 0,-1 4 0,1 4 0,-3 8 0,0 16 0,4-15 0,-4 15 0,0 0 0,9 9 0,-4 6 0,-1 7 0,2 2 129,-4 4-129,4 2 0,-6 3 0,1-2 0,1-4 0,-1 0 0,-1-7 0,6-1 0,-6-19 0,12 21 0,-12-21 0,18 0 0,-18 0 0,18-15 0,-9-1 0,-1-8 0,-4-3 0,1-3 0,0-1 0,-5-2 0,1 3 0,-1 3 0,0 3 0,0 5 0,0 19 0,0-20 0,0 20 0,0 0 0,0 14 0,0 1 0,0 10 0,0 3 0,0 4 0,-1 1 0,-1-2 0,2-1 0,0-5 0,0-5 0,0-20 0,0 18 0,0-18 0,0 0 0,5-11 0,-5-5 0,0-7 0,0-1 0,0-4 0,-5 1 0,-1-1 0,-6 4 0,3 0 0,-3 6 0,-3 3 0,1 0 0,-1 5 0,0-1 0,2 1 0,13 10 0,-26-21 0,26 21 0,-18-21 0,18 21 0,-21-17 0,21 17 0,-22-4 0,5 4 0,5 0 0,12 0 0,-26 10 0,26-10 0,-19 12 0,19-12 0,0 0 0,0 0 0,0 0 0,0 0 0,0 0 0,9-3 0,-9 3 0,24-3 0,-11 2 0,-13 1 0,25 0 0,-25 0 0,21-2 0,-21 2 0,18-6 0,-18 6 0,0 0 0,9-18 0,-9 18 0,0 0 0,0 0 0,-17-7 0,17 7 0,-24 2 0,24-2 0,-27 8 0,27-8 0,-17 6 0,17-6 0,0 0-258,0 0-516,0 0-1032,6-14-4902</inkml:trace>
  <inkml:trace contextRef="#ctx0" brushRef="#br0" timeOffset="15023">958 230 25671,'-13'-20'3612,"13"20"-2322,-6-16-516,6 16-387,0 0-129,0 0-129,-11 12 0,4 7 0,-1 13-129,-1 1 129,-1 8-129,1 1 0,-2 0 0,8-5 0,3-4 0,0-7 0,3-8 0,-3-18 0,20 7 0,-20-7 0,21-18 129,-12-6-129,-2-6 0,-2-6 0,-2 1 0,-3-3 0,1 1 0,-1 1 0,0 9 0,2 3 0,-2 6 0,0 18 0,3-19-129,-3 19 129,0 0 0,0 0 0,0 0 0,15 12 0,-11 4 0,2 4 129,-6 7-129,2 4 0,-2 2 0,0 3 0,0-3 0,-2-4 0,2 0 0,0-10 0,0-4 0,0-15 0,0 0 0,0 0 0,12-13 0,-9-11 0,3-5 0,-4-8 0,2-2 0,1-3 0,-4 2 0,5 0 0,-1 7 0,1 6 0,0 3 0,0 11 0,-6 13 0,0 0 0,0 0 0,13 13 0,-11 11 0,-2 6 0,1 3 0,1 6 0,1 1 0,-2-1 0,2-5 0,-3-2 0,3-7 0,0-1 0,1-8 0,-4-16 0,1 14 0,-1-14 0,0 0 0,3-18 0,-3-2 0,2-7 0,2-4 0,1-2 0,-1-4 0,1 1 0,1 2 0,1 4 0,-1 3 0,-1 9 0,1 1 0,-6 17 0,0 0 0,0 0 0,16 0 0,-13 9 0,0 14 0,-1 1 0,-1 7 0,-1 4 0,2 0 0,-2 0 0,0 1 0,-2-7 0,2-2 0,2-7 0,-1-2 0,-1-18 0,6 15 0,-6-15 0,0 0 0,11-14 0,-8-7 0,4-4 0,-1-8 0,3-4 0,-1-1 0,-1-1 0,1 1 0,-4 3 0,1 4 0,-2 8 0,0 4 0,-3 19 0,3-18 0,-3 18 0,0 0 0,0 12 0,0 10 0,0 4 0,0 7 0,-2 7 0,2 3 0,0-1 0,0 0 0,2-5 0,-1-7 0,2-4 0,2-8 0,-5-18 0,0 0 0,16 0 0,-8-20 0,-8-5 0,5-8 0,-4-9 0,-1 0 0,0 2 0,0 1 0,-1 6 0,-7 9 0,2 9 0,6 15 0,-15-3 0,15 3 0,-11 20 0,11-4-258,0-16-258,3 24-1161,-3-24-3612</inkml:trace>
  <inkml:trace contextRef="#ctx0" brushRef="#br0" timeOffset="16708">1902 188 24381,'9'-28'5418,"-9"28"-3870,9-14-903,-9 14-258,0 0-258,0 0-129,-4 11 129,4-11-129,-14 32 0,7-9 0,4 4 0,-2-2 0,4 4 0,1-3 0,0 0 130,0-2-130,4-6 0,2-5 0,-6-13 0,0 0 0,17 5 0,-17-5 0,7-18 0,-5-2 0,-2-2 0,0-7 0,0-3 0,0-3 0,0-4 0,1 5 0,1 3 0,1 4 0,0 4 0,-3 23 0,0 0 0,0 0 0,0 11 0,-6 17 0,0 3 0,-3 5 0,-2 3 0,1 2 0,-1-4 0,2-4 0,1-3 0,2-6 0,-1-7 0,7-17 0,-5 20 0,5-20 0,0 0 0,-9-12 0,11-3 0,-4-6 0,-1-3 0,2-4 0,-5-1 0,3-2 0,0 6 0,-2 1 0,1 4 0,-4 5 0,8 15 0,0 0 0,-13-4 0,4 11 0,1 14 0,5 2 0,-6 5 0,8 2 0,1 0 0,0-2 0,0-2 0,3-8 0,4-5 0,-7-13 0,20 7 0,-20-7-130,24-13 260,-14-5-130,1-1 0,1-8 0,-3-5 0,-3-2 0,1 0 0,1-1 0,0 1 0,-1 6 0,-2 4 0,1 7 0,-6 17 0,0 0 0,10 8 0,-10 16 0,2 5 0,-1 7 0,1 2 0,1 4 0,0-2 0,-3-6 0,3-2 0,4-4 0,-5-9 0,4-4 0,-6-15 0,13 8 0,-13-8 0,14-18 0,-4-2 0,-1-5 0,-4-6 0,2-4 0,-1-2 0,0 1 0,-3 2 0,2 4 0,-2 1 0,-2 9 0,2 3 0,-3 17 0,0 0 0,0 0 0,8 24 0,-7 3 0,1 6 0,2 3 0,-1 3 0,-3-2 0,3-3 0,2-4 0,-4-4 0,1-9 0,-2-17 0,3 15 0,-3-15 0,9-15 0,-3-4 0,-2-9 0,1-2 0,0-6 0,-2-6 0,4 3 0,-5 5 0,1 1 0,-2 6 0,1 6 0,2 6 0,-4 15 0,0 0 0,11 11 0,-7 11 0,2 5 0,-1 4 0,2 8 0,-4 2 0,5-1 0,-4-4 0,2-3 0,-3-5 0,3-6 0,-3-8 0,-3-14 0,0 0 0,0 0 0,3-12 0,-1-8 0,1-3 0,0-7 0,-2-3 0,4-6 0,-1-1 0,8 5 0,-6 2 0,2 4 0,1 5 0,-6 7 0,-3 17 0,0 0 0,13 0 0,-13 15 0,0 11 0,0 5 0,0 5 0,-1 3 0,-4 2 0,4-2 0,-5-4 0,4-7 0,-1-6 0,0-5 0,3-17 0,0 18 0,0-18-130,0 0-257,5-17-645,-5-4-2193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2:23.158"/>
    </inkml:context>
    <inkml:brush xml:id="br0">
      <inkml:brushProperty name="width" value="0.05292" units="cm"/>
      <inkml:brushProperty name="height" value="0.05292" units="cm"/>
      <inkml:brushProperty name="color" value="#9DBB61"/>
      <inkml:brushProperty name="fitToCurve" value="1"/>
    </inkml:brush>
  </inkml:definitions>
  <inkml:trace contextRef="#ctx0" brushRef="#br0">-1 34 26058,'0'0'3999,"0"0"-2709,0 0-774,17 0-129,2-1-258,-3-1 0,10 2-129,-4-7 129,10-1-129,-8 1 0,7 2 0,-7 1 0,0 4 0,-1 0 0,-2 0 0,-3-2 0,-3 10 0,-15-8 0,24 13 0,-24-13 0,16 12 0,-16-12 0,14 17 0,-14-17 130,15 22-130,-11-8 0,5 7 0,-4 1 0,4 4 0,-6 2 0,4 5 0,-5 2 0,2 1 0,-2 3 0,-1-3 0,-1-2 0,2 2 0,-1-4 0,-1-3 0,3 0 0,-3-4 0,2-4 0,-1-3 0,-2-3 0,1-15 0,0 20 0,0-20 0,0 0 0,-11 15 0,11-15 0,-16 1 0,16-1 0,-21 0 0,7 0 0,14 0 0,-27-1 0,11-4 0,-1-1 0,-1 2 0,-3-2 0,0-2 0,-1 1 0,-4-4 0,2-1 0,-4 5 0,1-7 0,0 5 0,0-1 0,4 2 0,6 1 0,2 1 0,15 6 0,-21-9 0,21 9 0,0 0-130,0 0-386,0 0-516,12-8-2709</inkml:trace>
  <inkml:trace contextRef="#ctx0" brushRef="#br0" timeOffset="1123">344 1012 28509,'0'0'2580,"0"0"-1677,-12 12-516,12 4-258,-8-1 0,7 10-129,-4 4 0,5 7 0,-7 1 0,7 7 130,-3-4-130,3 4 0,0-4 0,0-4 0,0-6 0,-2-6 0,5-4 0,-3-20 0,8 19 0,-8-19-130,0 0 130,10-12-387,-10-6-516,3-3-1548</inkml:trace>
  <inkml:trace contextRef="#ctx0" brushRef="#br0" timeOffset="1461">252 1033 18963,'2'-18'10191,"-2"18"-8256,16-8-1161,-16 8-387,32-13-258,-14 4 0,7 6 0,-2-5-129,7 5 0,-5-3 0,4 3 0,-2-1 0,3-1 0,-3 2 0,0-1 130,-3 1-130,0 3 0,-3-2 0,-2 2 0,-4 0 0,-1 3 0,-14-3 0,19 12 0,-19-12 0,14 18 0,-14-18 0,10 20 0,-5-7 0,2 4 0,-2-1 0,1 3 0,-3 2 0,3 3 0,0 6 0,-2 0 0,-1 3 0,2-1 0,-4-1 0,5 4 0,-3-4 0,0 1 0,2-4 0,-2-4 0,-3-1 0,3-4 0,0-2 0,-2-2 0,-1-15 0,0 19 0,0-19 0,0 0 0,-1 17 0,1-17 0,0 0 0,-20 3 0,20-3 0,-18 0 0,5-2 0,-1-2 0,-5-2 0,-1 0 0,-4 0 0,-1 0 0,-4 0 0,2 1 0,-4-1 0,-1 3 0,1-1 0,7 2 0,1-1 0,4 0 0,2 0 0,2-3 0,15 6 0,0 0-130,0 0-257,0-16-645,0 16-2451</inkml:trace>
  <inkml:trace contextRef="#ctx0" brushRef="#br0" timeOffset="2677">396 1792 21414,'-13'-7'8256,"13"7"-6450,-15-2-1032,15 2-516,0 0-129,-6 9-129,6 12 0,0-4 0,1 13 130,-1-3-130,3 12 0,-4 1 0,2 8 0,-1 0 0,0 0 0,-1-3 0,1-3 0,0-6 0,3-5 0,0-7 0,0-10 0,-3-14 0,0 0 0,24 6 0,-23-18-130,5-3-128,-1-2-516,-2-8-1161,1 4-10578</inkml:trace>
  <inkml:trace contextRef="#ctx0" brushRef="#br0" timeOffset="3078">390 1752 24381,'0'0'5547,"0"0"-3999,0 0-903,11-17-387,-11 17-129,0 0 0,27 0-129,-27 0 0,25-6 0,-25 6 0,33-9 130,-13 6-130,4-1 0,3 1 0,0 3 0,-3 0 0,3 0 0,-3 0 0,-2 3 0,1 1 0,-4 2 0,-5-3 0,5 2 0,-7-4 0,-12-1 0,23 8 0,-23-8 0,18 9 0,-18-9 0,0 0 0,15 19 0,-15-19 0,3 20 0,-3-20 0,7 24 0,-5-11 0,2 7 0,-1-1 0,-1 5 0,-1 0 0,4 3 0,-5 3 0,1 3 0,-1 0 0,2 3 0,-2-1 0,-2-1 0,2-3 0,0-2 0,0-7 0,0-1 0,0-4 0,0-17 0,0 21 0,0-21 0,-1 16 0,1-16 0,0 0 0,-17 17 0,17-17 0,-13 7 0,13-7 0,-17 8 0,17-8 0,-21 0 0,8 0 0,-4 0 0,-2 0 0,-4 0 0,-4 0 0,-3 0 0,2 0 0,-1-2 0,4-1 0,2-3 0,4 2 0,2-8 0,17 12-130,-9-15-128,9 15-645,0 0-1548</inkml:trace>
  <inkml:trace contextRef="#ctx0" brushRef="#br0" timeOffset="13041">81 208 27219,'-1'-27'2580,"1"0"-1419,0 14-645,0 13-129,1-26-258,-1 26 129,0 0-129,0 0-129,0 0 129,0 24-129,-6 2 129,5 8-129,-5 2 0,4 5 0,1-1 0,1 2 0,-2-6 0,2-6 0,0-6 0,0-9 0,0-15 0,0 0 0,0 0 0,15-12 0,-10-13 0,4-5 0,-3-5 0,1-2 0,-2-1 0,1 2 0,-2 5 0,-1 2 0,0 4 0,0 8 0,-3 17 0,5-16 0,-5 16 0,0 0 0,9 19 0,-8 1 0,1 2 0,1 4 0,-2 4 0,-1 1 0,0-1 0,0-1 130,-1-5-130,-4-3 0,1-5 0,4-16 0,-6 17 0,6-17 0,0 0 0,-2-20 0,2-2 0,3-2 0,2-3 0,1-5 0,0-1 0,0 2 0,0 5 0,1 2 0,-1 8 0,-6 16 0,0 0 0,0 0 0,14 10 0,-11 17 0,-3 5 0,0 4 0,0 6 0,0 0 0,-2-2 0,2-5 0,0-5 0,0-6 0,0-7 0,0-17 0,0 0 0,15 0 0,-9-14 0,0-10 0,-1-5 0,-2-5 0,0-5 0,-2-3 0,-1 1 0,0 7 0,0 2 0,2 5 0,-2 8 0,0 19 0,0-14 0,0 14 0,0 17 0,1 5 0,4 2 0,1 9 0,-2 2 0,2 2 0,-1 2 0,-2-1 0,1-5 0,-2-5 0,1-4 0,0-8 0,-3-16 0,0 0 0,15 0 0,-8-11 0,1-12 0,1-7 0,1-4 0,-2 1 0,1 1 0,-5 4 0,-1 5 0,-3 7 0,0 16 0,0 0 0,0 0 0,0 0 0,-7 19 0,4-1 0,1 3 0,1-1 0,1 2 0,-2-5-130,2-17-128,0 24-645,0-24-1290</inkml:trace>
  <inkml:trace contextRef="#ctx0" brushRef="#br0" timeOffset="14497">305 1088 27348,'-8'-18'3483,"8"18"-2322,0 0-774,0 0-129,0 0-258,0 0 0,-9 16 0,9-1 0,2 11 130,-1 4-130,5 3 0,-4-2 0,-2 2 0,1-6 0,2-1 0,3-10 0,-6-16 0,0 0 0,21-4 0,-10-16 0,-1-5 0,4-2 0,-4-5 0,-4 1 0,3 5 0,-3 1 0,-1 7 0,-4 4 0,-1 14 0,6-19 0,-6 19 0,0 0 0,0 0 0,11 13 0,-10 2 0,4 6 0,1 6 0,-5 0 0,2 3 0,-1 0 0,1-4 0,-2-4 0,-1-2 0,0-20 0,3 13 0,-3-13 0,8-12 0,-4-6 0,2-6 0,0-7 0,2-1 0,-1-1 0,-2 2 0,1 4 0,-2 6 0,-2 3 0,-2 18 0,4-15 0,-4 15 0,-1 13 0,1 5 0,-2 6 0,1 9 0,-2-1 0,1 4 0,1 0 0,1-3 0,0-6 0,0-5 0,0-7 0,0-15 0,0 0 0,13 2 0,-13-2 0,5-24 0,-2 1 0,-2-4 0,2-1 0,-3-7 0,0 2 0,8 6 0,-5-3 0,1 8 0,2 7 0,-6 15 0,0 0 0,0 0 0,12 16 0,-10 11 0,-2 5 0,0 4 0,0-2 0,-2 2 0,4-4 0,-1-8 0,5-5 0,-6-19 0,0 0 0,12 2 0,-1-10 0,-7-13 0,7-3 0,-2-4 0,0-2 0,1 0 0,1 3 0,-5 1 0,1 5 0,1 6 0,-8 15 0,0 0 0,0 0 0,0 0 0,12 30 0,-12-1 0,0 1 0,0 3 0,0-3 0,0 0 0,3-9 0,0-2 0,-3-19 0,0 0 0,0 0 0,18 0 0,-12-12 0,-3-9 0,1-3 0,2-3 0,5 3 0,-8-1 0,4 5 0,-2-1 0,-1 3 0,-4 18 0,11-19 0,-11 19 0,0 0 0,0 0 0,0 0 0,6 21 0,-6-2 0,0 8 0,-2 2 0,-7-8 0,6 4-259,0-1-128,-1-7-903,4-17-3483</inkml:trace>
  <inkml:trace contextRef="#ctx0" brushRef="#br0" timeOffset="16140">470 1875 17157,'-6'-23'11223,"4"1"-9159,1 7-1032,1 1-645,1-8 0,-1 7-258,0-5 0,0 20-129,6-28 129,-6 28-129,0 0 0,14 4 0,-14 19 0,-2 14 0,-1 7 0,-1 8 130,-5 2-130,3 5 0,-2-7 0,2-7 0,2-7 0,-1-13 0,4-10 0,1-15 0,0 0 0,7-21 0,2-4 0,-3-7 0,2-1 0,-1-4 0,-1 1 0,0 0 0,-1 4 0,-2 4 0,-2 1 0,2 6 0,-3 6 0,0 15 0,0 0 0,0 0 0,9 12 0,-9 12 0,0 9 0,0 6 0,0 1 0,0 5 0,0 0 0,2-9 0,-1-1 0,1-7 0,-1-12 0,-1-16 0,0 0 0,11-9 0,-8-16 0,3-6 0,-2-7 0,1-2 0,1-2 0,0 6 0,-2 1 0,1 7 0,-2 4 0,0 10 0,-3 14 0,0 0 0,0 0 0,0 24 0,-2 3 0,2 9 0,0 3 0,0 5 0,0-1 0,2 1 0,2-7 0,2-6 0,0-5 0,2-8 0,-8-18 0,15 7 0,-15-7 0,18-22 0,-11-5 0,1-6 0,1-4 0,-2-7 0,-2-1 0,1 3 0,0 5 0,-6 1 0,4 9 0,-4 7 0,0 20 0,0 0 0,0 0 0,0 0 0,0 27 0,0 2 0,0 5 0,0 1 0,3 4 0,0 0 0,0 0 0,-1-5 0,1-3 0,0-5 0,0-5 0,0-6 0,-3-15 0,0 0 0,0 0 0,10-12 0,-8-12 0,-2-4 0,1-7 0,1 1 0,-2-4 0,0-1 0,0 6 0,0 6 0,0 5 0,0 7 0,0 15 0,0 0 0,0 0 0,0 13 0,1 14 0,1 6 0,2 5 0,1 4 0,-1 1 0,-2-1 0,-1-3 0,1-9 0,-2-6 0,0-11 0,0-13 0,0 0 0,0 0 0,0-27 0,0-3 0,0-6 0,0-1 0,1-3 0,-1 1 0,0 4 0,0 5 0,0 9 0,2 6 0,-2 15 0,0 0 0,0 0 0,10 21 0,-8 2 0,4 7 0,-3 0 0,3 0 0,-2-2 0,-4-7 0,6-1 0,-6-20 0,6 17 0,-6-17 0,0 0 0,0-17 0,0 2 0,2-8 0,-2-2 0,-2-5 0,-2-5 0,-4 2 0,-1-1 0,3-1 0,-7 5 0,-1 3 0,1 5 0,-4 2 0,2 7 0,3 4 0,12 9 0,-21-11 0,21 11 0,0 0 0,0 0 0,0 0 0,0 0 0,0 0 0,17 0 0,-17 0 0,22 5 0,-8 1 0,-14-6 0,24 15 0,-24-15 0,19 12 0,-19-12 0,0 0 0,0 0 0,0 0 0,5-17 0,-5 1 0,-3-1 0,-6 1 0,-2 1 0,11 15 0,-22-23 0,22 23 0,-20-7 0,20 7 0,0 0 0,-13 0 0,13 0 0,0 0 0,13 0 0,2 0 0,0 0 0,3 1 0,-1 8 0,2 8 0,-5 4 0,-4 7 0,-1 5 0,2 2 0,-7-4 0,5 5 0,-10-10-130,5-10-128,-4-16-774,0 0-1806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7:45.24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1077 27735,'0'0'3225,"0"0"-2322,6 16-387,0 15-387,-8-3 0,4 19-129,-2 4 0,4 14 0,-2 2 0,2 13 0,1 3 130,-1 0-130,2-2 0,0-4 0,2-11 0,-4-3 0,2-14 0,-3-12 0,-1-8 0,-2-29-130,6 22 130,-6-22-129,-8-15-516,7-10-1161,-7-10-6063</inkml:trace>
  <inkml:trace contextRef="#ctx0" brushRef="#br0" timeOffset="374">34 1096 28122,'21'-33'2967,"-3"15"-2064,7 8-516,-6-9-258,14 12-129,-3-5 129,8 10-129,-3 2 0,2 11 0,-4 6 0,-1 10 0,-8 6 0,-4 5 0,-14 4 0,-6 1 0,-3 4 130,-14-5-130,-10-3 0,-6-1 0,-3-5 0,-3-7 0,5-8 0,4-8 0,3-5 0,6-5 0,21 0-130,-15-9 1,15-9-387,9 3-1032,5-3-4515</inkml:trace>
  <inkml:trace contextRef="#ctx0" brushRef="#br0" timeOffset="811">612 1107 28122,'0'0'3096,"-6"20"-2064,0 4-645,-6 4-387,12 25 0,0 1 130,-1 15-130,1 2 0,1 7 0,7 1 0,-5-4 0,6-6 0,0-7 0,-5-11 0,1-12 0,-1-10 0,-4-29 0,5 15-130,-5-15 1,-8-24-516,-1-6-1161,-6-9-6837</inkml:trace>
  <inkml:trace contextRef="#ctx0" brushRef="#br0" timeOffset="1102">591 1155 28251,'56'-54'2838,"-26"40"-1806,2 5-645,8 12-258,-10 2-129,9 22 0,-11 0 0,-1 12 0,-11 3 130,-5 4-130,-11 3 0,0-1 0,-9-1 0,-9-5 0,-9-6 0,-1-6 0,0-5 0,1-7 0,6-6 0,0-5 0,6 2 0,15-9 0,-8 21 0,8-4 0,18 4 0,3 5 0,6 2 0,14 7 0,-3-1 0,4-1 0,1-1 0,1-5 0,-9-6 0,-2-7 0,-5-8 0,-16-9-130,-12 3 1,12-33-516,-18 4-1032,-10-9-5418</inkml:trace>
  <inkml:trace contextRef="#ctx0" brushRef="#br0" timeOffset="1534">770 801 29541,'0'0'1935,"-3"7"-1032,6 7-774,12 15 0,0-7-129,11 2 0,0-7 0,7-7 0,-5-10 0,4-3 0,-5-16 0,0-8 130,-7-6-130,-4-1 0,-8-2 0,-4 8 0,-4 1 0,2 9 0,-2 18 0,-8-14-130,8 14 1,-4 26-516,4-2-1032,0 7-5934</inkml:trace>
  <inkml:trace contextRef="#ctx0" brushRef="#br0" timeOffset="1842">1214 1218 29025,'0'29'2451,"0"-9"-1548,-1 5-645,1 19-258,0-5 130,0 18-130,0 2 0,0 1 0,4 0 0,2-1 0,5-6 0,-2-7 0,4-7 0,-1-4 0,3-9 0,4-7 0,3-5 0,8-5 0,-3-9 0,6 0 0,1 0 0,0-8 0,-1-2 0,0-1 0,-6 1 0,-5-1 0,-3 1 0,-7-5 0,6 6-130,-18 9-128,6-26-516,-4 11-1419</inkml:trace>
  <inkml:trace contextRef="#ctx0" brushRef="#br0" timeOffset="2229">1297 1598 28896,'15'-3'2451,"9"-5"-1419,9 2-774,8 0-258,-6-13 0,7 4 0,-5-8 130,-5 0-260,-3 10 130,-14-5-258,-9-8-258,-6 2-1290,-14-1-5676</inkml:trace>
  <inkml:trace contextRef="#ctx0" brushRef="#br0" timeOffset="2427">1175 1131 27735,'0'0'3354,"-3"-21"-2193,3 21-774,18-27-387,11 18 0,2-11 130,13 7-130,3-2 0,-1-1-130,9 9 1,-6 2-387,-2 4-645,-5 1-3612</inkml:trace>
  <inkml:trace contextRef="#ctx0" brushRef="#br0" timeOffset="2676">1804 1134 29670,'-15'39'1935,"8"-9"-1161,2 6-516,5 19-128,-3-4-130,2 14 0,7 5 0,-3 4 0,6 0 0,-2-8 0,2-4 0,-1-14 0,-1-9 0,-2-18 0,5-6 0,-10-15-130,6-15-386,-6-9-774,-3-12-3225</inkml:trace>
  <inkml:trace contextRef="#ctx0" brushRef="#br0" timeOffset="2947">1684 1041 29541,'36'-44'2064,"-7"32"-1290,5 6-516,19 7-258,-14 5 130,12 17-130,-1 3 0,-2 13 0,-6 9 0,-9 11 0,-7 7 0,-10 8 0,-11 0 0,-7-1 0,-8 0 0,-11-4 0,-6-4 0,-6-10 0,-8-10 0,-3-4 0,1-9 0,-3-11 0,4-9 0,0-12 0,12-2-130,6-8-386,9-8-774,9-8-3483</inkml:trace>
  <inkml:trace contextRef="#ctx0" brushRef="#br0" timeOffset="4169">2561 953 27090,'0'0'3741,"0"12"-2451,5 17-903,-5-1-258,6 24-129,-5 2 0,8 21 130,2 7-130,2 9 0,-1 4 0,2-4 0,1-6 0,-3-9 0,2-13 0,-7-19 0,2-11 0,-9-33 0,0 0-130,6-11-257,-6-28-516,-10-8-2193</inkml:trace>
  <inkml:trace contextRef="#ctx0" brushRef="#br0" timeOffset="4449">2507 970 28509,'59'-64'2709,"-20"42"-1806,11 1-516,14 18-258,-5 0-129,7 12 0,-10 15 0,-2 16 0,-15 9 130,-13 7-130,-22 7 0,-11 5 0,-23-5 0,-14-3 0,-6-9 0,-7-9 0,0-11 0,6-15 0,7-8 0,11-13 0,18-8 0,4-20-130,13-4-128,16 1-645,9-3-1419</inkml:trace>
  <inkml:trace contextRef="#ctx0" brushRef="#br0" timeOffset="4730">3055 1095 25284,'15'78'5160,"-15"-21"-3612,0 8-1032,-9 1-387,9 13-129,0-9 130,9 3-130,6-10 0,9-6 0,6-13 0,12-13 0,-1-20 0,3-11 0,-1-12 0,-5-17 0,-5-14 0,-3-9 0,-12-14 0,-10-6 0,-8-8 0,-18 0 0,-9-1 0,-13 9 0,-6 9 0,-7 10 0,-6 15 0,-2 14 0,14 19 0,0 2-130,16 3-128,10 10-645,21-10-1548</inkml:trace>
  <inkml:trace contextRef="#ctx0" brushRef="#br0" timeOffset="5320">3558 941 30186,'3'-15'1677,"-3"15"-1032,0 0-516,0 9 1,7 27-130,-4 8 0,8 16 0,-7 16 0,7 11 0,-5 8 0,1 7 0,-1-2 0,-1-9 0,-4-9 0,2-18 0,0-17 0,-1-23 0,-2-24 0,4-9 0,8-23-130,-4-14-257,-2-10-774,1-10-2838</inkml:trace>
  <inkml:trace contextRef="#ctx0" brushRef="#br0" timeOffset="5575">3883 1098 28251,'22'-9'2967,"-14"16"-1935,-16 22-774,-19-2-129,-1 20-129,-15 0 0,6 10 130,-7-5-130,10 4 0,3-3 0,15-2 0,5-6 0,10-1 0,14-10 0,14-7 0,8-5 0,10-6 0,9-10 0,1-4 0,0-2 0,-1 0 0,-5-6 0,-9-2 0,-2 5 0,-17-13 0,-1 5-259,-10-6-128,-2-1-1161,-8-6-5031</inkml:trace>
  <inkml:trace contextRef="#ctx0" brushRef="#br0" timeOffset="5923">4251 994 30444,'0'9'1548,"-3"21"-1032,-3 15-257,-13 7-259,14 15 0,-2 6 0,1 6 0,6 1 0,-2-5 0,8-7 0,11-6 0,5-9 0,4-14 0,6-6 0,1-11 0,3-11 0,1-2 0,1-9 0,-5 0 0,2-11 0,-5-4 0,0 0 0,-10-13 0,10 2-130,-14-2 1,1-1-774,-7-6-1548</inkml:trace>
  <inkml:trace contextRef="#ctx0" brushRef="#br0" timeOffset="6293">4870 1016 30831,'-6'52'1290,"-14"-14"-774,1 14-386,-17 2-130,12 17 0,-9-3 0,5 9 0,0-4 0,10-9 0,7-1 0,-5-21-130,14-16-128,2-26-516,0 0-1806</inkml:trace>
  <inkml:trace contextRef="#ctx0" brushRef="#br0" timeOffset="6495">4766 1018 29541,'6'-20'2064,"11"20"-1290,-7 17-516,13 18-128,-11-4-130,16 19 0,1 1 0,7 13 0,-1 0 0,-1 5 0,-2-1 0,-5 1 0,-4-4 0,-7-5 0,-4-8 0,-7-19 0,4 4 0,-9-23-130,0-14-386,-11 0-774,-5-18-4257</inkml:trace>
  <inkml:trace contextRef="#ctx0" brushRef="#br0" timeOffset="6771">4641 1532 29154,'0'0'2193,"0"0"-1290,35 3-645,5-19-516,-2-20-516,13 0-1032,-6-18-5289</inkml:trace>
  <inkml:trace contextRef="#ctx0" brushRef="#br0" timeOffset="6942">5085 500 30831,'-7'-20'1290,"-7"20"-774,5 24-386,-7 10-130,10 18 0,2 14 0,3-1-130,1 1-128,0-1-774,5-6-2322</inkml:trace>
  <inkml:trace contextRef="#ctx0" brushRef="#br0" timeOffset="7400">5300 954 29799,'-16'-16'2064,"16"16"-1419,-12 9-516,16 27 1,-4 3-130,9 23 0,-4 8 0,5 14 0,-4 9 0,2 2 0,-2-2 0,-3-10 0,0-10 0,0-21 0,0-8 0,-3-44 0,0 15-130,0-27-386,0-15-903,-3-14-5289</inkml:trace>
  <inkml:trace contextRef="#ctx0" brushRef="#br0" timeOffset="7655">5273 967 29670,'23'-37'1935,"-1"24"-1161,10 11-516,0-11-258,19 13 130,-1 0-130,11 12 0,-10 7 0,2 16 0,-8 10 0,-13 10 0,-13 11 0,-19 9 0,-7 5 0,-23 4 0,-12-2 0,-11 1 0,-7-7 0,-5-6 0,3-12 0,8-13 0,6-11 0,12-22 0,24-8-130,4-20-128,10-22-387,17-12-1548</inkml:trace>
  <inkml:trace contextRef="#ctx0" brushRef="#br0" timeOffset="7980">5923 846 28767,'46'-10'2709,"-33"25"-1806,-7 19-645,-6 23-128,-1 5-130,-5 20 0,-9 7 0,1 12 0,-7 4 0,0-6 0,1-8 0,2-13 0,5-10 0,-4-31 0,17-7-130,0-30 1,-4-18-516,4-19-1161,0-16-7611</inkml:trace>
  <inkml:trace contextRef="#ctx0" brushRef="#br0" timeOffset="8214">5954 948 27735,'45'-30'3483,"-23"30"-2451,-1 15-645,-7 10-387,13 26 130,-10 2-130,2 21 0,-5 4 0,2 11 0,-8 1 0,1 2 0,-2-9 0,-4-7 0,3-11 0,-6-20 0,3-1 0,0-29-259,-3-15-257,0 0-1161,-6-29-5547</inkml:trace>
  <inkml:trace contextRef="#ctx0" brushRef="#br0" timeOffset="8463">5806 1443 28380,'-22'9'2967,"9"13"-2064,13-22-516,37 20-387,-10-20 130,21 0-130,0-6 0,8-2 0,1-2 0,-4-8 0,-1 1-130,-7 1-386,-7-4-774,-8-1-2709</inkml:trace>
  <inkml:trace contextRef="#ctx0" brushRef="#br0" timeOffset="8681">6333 951 29928,'-20'22'1935,"10"6"-1290,5 12-516,-5 3 1,8 22-130,2 4 0,9 11 0,2 0 0,4 0 0,0-5 0,-9-12 0,10-4 0,-14-29-130,7-12 1,-9-18-645,11-13-1419</inkml:trace>
  <inkml:trace contextRef="#ctx0" brushRef="#br0" timeOffset="8897">6363 1124 28509,'-6'-15'2838,"6"15"-1806,-11 15-774,10 1-258,8 29 130,8-3-130,13 16 0,2 2 0,9 8 0,1-2 0,4-1 0,-2-2 0,0-12 0,-3-7 0,-1-16 0,-5-16 0,-4-12 0,-2-24 0,-3-16 0,-3-19 0,-3-13 0,-6-16 0,0-10 0,-3-4 0,-9 7 0,2 9 0,-7 15 0,-8 12 0,-1 19 0,1 19 0,-8 10 0,21 11-130,-11 11-128,11 2-903,0-13-2064</inkml:trace>
  <inkml:trace contextRef="#ctx0" brushRef="#br0" timeOffset="9240">7027 1018 30057,'-12'66'1806,"-2"-23"-1161,-4 8-516,-2-3 1,14 15-130,-3-6 0,6 7 0,3-4 0,3-3 0,6-6 0,5-7 0,7-11 0,0-10 0,3-10 0,6-11 0,5-4 0,0-11 0,4-7 0,-2-3 0,4-1 0,-5 3 0,0 3 0,-4-3 0,-2 14 0,-15-4-130,4 2-128,-19 9-903,19-21-2322</inkml:trace>
  <inkml:trace contextRef="#ctx0" brushRef="#br0" timeOffset="9578">7176 1414 30960,'-11'17'1161,"14"-4"-645,18-10-386,5-13-130,13-7 0,0-5 0,3-6 0,-6 4 0,-4-3 0,-5 3 0,-21-6-130,0 4 1,-6 1-645,-3-7-1032,-11-1-7482</inkml:trace>
  <inkml:trace contextRef="#ctx0" brushRef="#br0" timeOffset="9792">7108 995 29154,'-11'24'2322,"32"-21"-1419,8-3-774,6-13 0,10 2-129,-3-7 0,0-4 0,2 3-258,-5 3-387,-12-5-1161,-6 4-5934</inkml:trace>
  <inkml:trace contextRef="#ctx0" brushRef="#br0" timeOffset="10036">7386 41 30057,'-12'-42'1806,"12"42"-1161,-19 0-516,19 0 1,-21 31-130,10 4 0,4-2 0,4 12-130,1-4-128,2-4-774,0-2-2322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7:55.81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127 181 29799,'22'-22'1935,"-22"22"-1290,23-2-387,-23 2-258,24 2 130,-9 8-130,5 11 0,-4 4 0,-2 13 0,-5 4 0,-9 7 0,-3 6 0,-17 11 0,-8-2 0,-8 7 0,-2-7 0,-3-1 0,5-6 0,6-8 0,6-9 0,9-10 0,15-6 0,7-10 0,14-8 0,11-6 0,4-3 0,6-8 0,1-2 0,0-8 0,4 3 0,-14-3-130,2-8-128,-4-3-645,-1-4-1806</inkml:trace>
  <inkml:trace contextRef="#ctx0" brushRef="#br0" timeOffset="364">636 211 28122,'14'22'3096,"-16"11"-2064,-4 15-645,-1 0-257,7 28-130,-10-3 0,9 11 0,1-2 0,1-5 0,10-8 0,0-20 0,5-4 0,-16-45-130,21 10-128,-10-23-774,-1-23-2064</inkml:trace>
  <inkml:trace contextRef="#ctx0" brushRef="#br0" timeOffset="582">613 162 28896,'0'0'2580,"-1"25"-1677,11 17-645,-5 3-258,25 23 130,-6 0-130,15 10 0,-1-5 0,9 6 0,-4-10 0,6-5 0,-3-9 0,-5-14 0,-5-14 0,-3-14 0,-6-13 0,-4-19 0,-6-19 0,-8-14 0,-5-12 0,-2-14 0,-2-9 0,-3-2 0,-8 5 0,-2 3 0,-4 12 0,-4 12 0,7 20 0,-8 9 0,5 22-259,4 6-257,7 15-1032,1 4-5805</inkml:trace>
  <inkml:trace contextRef="#ctx0" brushRef="#br0" timeOffset="968">1451 173 30702,'-7'27'1290,"-7"8"-774,-6 1-387,-2 23 1,-11 3-130,7 16 0,-7-7 0,4 3 0,7-7 0,1-16 0,10-6 0,-3-30 0,14-15-259,0-8-128,5-20-1032,3-17-3612</inkml:trace>
  <inkml:trace contextRef="#ctx0" brushRef="#br0" timeOffset="1154">1367 141 27090,'40'-39'3741,"-23"39"-2451,0 13-774,-1 29-516,-8-3 130,14 22-130,-4 2 0,6 15 0,-2 3 0,2 2 0,0-2 0,1-6 0,-2-9 0,-8-11 0,2-9 0,-14-25 0,4-7-130,-7-14-257,-6-8-903,-9-13-2838</inkml:trace>
  <inkml:trace contextRef="#ctx0" brushRef="#br0" timeOffset="1404">1294 612 30702,'9'-12'1290,"14"9"-774,13 1-387,2-11 1,16 5-130,6-5 0,-4-7-130,1 2 1,-2-3-516,-7-2-1032,-6-7-5934</inkml:trace>
  <inkml:trace contextRef="#ctx0" brushRef="#br0" timeOffset="1590">1922 197 30057,'-41'98'1806,"21"-36"-1161,5 6-516,9 12 1,2-9-130,7 4 0,13-13 0,11-3 0,7-13 0,6-18 0,2-14 0,4-14 0,-4-11 0,-1-20 0,-2-11 0,-8-12 0,-5-6 0,-6-11 0,-5-6 0,-12 0 0,-3 2 0,-14 9 0,-16 12 0,-14 14 0,-4 16 0,-12 18 0,6 10-130,-5 11 1,5 8-516,7-4-1161</inkml:trace>
  <inkml:trace contextRef="#ctx0" brushRef="#br0" timeOffset="2194">2648 377 23091,'-3'-76'6708,"3"35"-4902,-6-4-1032,1-1-645,5 18 0,-15-5-129,8 16 0,-13 1 130,0 16-130,-4 0 0,2 9 0,-1 7 0,2 7 0,3 5 0,4 2 0,10 4 0,4 1 0,1 4 0,18 1 0,5-3 0,10 2 0,8-3 0,7 2 0,2 0 0,0-3 0,-1-1 0,-11 2 0,-6-3 0,-16-2 0,-13 1 0,-8-7 0,-19-1 0,-10-4 0,-14-7 0,-5-5 0,-3-8 0,1 0 0,3 0 0,6-15 0,15 6 0,7-12-259,9-3-257,14-2-1032</inkml:trace>
  <inkml:trace contextRef="#ctx0" brushRef="#br0" timeOffset="3161">1706 54 27219,'17'-33'3612,"-17"33"-2322,9-21-903,-9 21-258,4 16-129,-1 19 130,-4 1-130,-4 19 0,-8 5 0,1 12 0,1 2 0,-1 7 0,3-5 0,6-1 0,1-7 0,4-6 0,11-9 0,7-8 0,4-8 0,5-7 0,0-11 0,-2-13 0,1-3-130,-10-3-128,-3-10-645,-9-7-2064</inkml:trace>
  <inkml:trace contextRef="#ctx0" brushRef="#br0" timeOffset="3860">3106 163 28380,'0'0'2967,"0"0"-1935,-2 30-774,1 15-128,-8-2-130,9 18 0,-3 2 0,3 8 0,0-4 0,0-9 0,-2-5 0,2-22 0,5-1-130,-5-30 1,0 0-516,-24-5-1419,3-20-12513</inkml:trace>
  <inkml:trace contextRef="#ctx0" brushRef="#br0" timeOffset="4090">2859 184 27219,'84'-30'2580,"-39"20"-2580,-3-7-2064,19 10-10449</inkml:trace>
  <inkml:trace contextRef="#ctx0" brushRef="#br0" timeOffset="4205">3412 120 27993,'-2'70'3225,"-4"-27"-2193,-1 7-645,-11-4-387,14 15 130,-8 1-130,8 5 0,-7-4 0,5 1 0,3-6 0,-3-11 0,6 2 0,5-18-259,-5-10-257,0-21-1032,3 15-5289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04.66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227 81 27219,'0'0'3741,"0"0"-2580,0 7-645,1 26-516,-1-9 130,6 22-130,-6 1 0,8 11 0,-2 3 0,6 7 0,-5-1 0,5 0 0,-4-7 0,-1-6 0,1-11 0,-1-7 0,-1-12 0,-6-24 0,8 19 0,-8-19-130,-5-19 1,-1 0-516,-4-11-1161,-4-1-7611</inkml:trace>
  <inkml:trace contextRef="#ctx0" brushRef="#br0" timeOffset="333">0 90 27993,'27'-15'3225,"-5"7"-2193,2 1-645,6-11-387,19 18 130,-7-14-130,10 13 0,-4-11 0,5 9 0,-8-1 0,-1 1 0,-8 4 0,-17-1-130,1 5-128,-20-5-387,10 20-1548</inkml:trace>
  <inkml:trace contextRef="#ctx0" brushRef="#br0" timeOffset="582">577 127 29541,'0'43'2064,"0"-15"-1290,0 6-516,0-2-128,10 21-130,-8-4 0,8 7 0,-5 3 0,3 2 0,1-5 0,0-4 0,-6-5 0,6-4 0,1-5 0,-1-7 0,0-7 0,3-3 0,0-7 0,3-2 0,6-6 0,2-3 0,4-3 0,0 0 0,4-1 0,3-2 0,-3-2 0,-2 1 0,0 1 0,-1 1 0,-5-2 0,-4 1 0,1-1 0,-20 4 0,27-9 0,-27 9-130,3-20-257,-3 20-774,-17-24-3096</inkml:trace>
  <inkml:trace contextRef="#ctx0" brushRef="#br0" timeOffset="1009">589 439 30702,'30'-32'1419,"-1"24"-1032,10-3-128,15 5-259,-8-9 0,7 5 0,-5-2 0,-1 0 0,-11 6 0,-12-10-130,-9 4 1,-15 12-516,0-27-1161,-9 9-7611</inkml:trace>
  <inkml:trace contextRef="#ctx0" brushRef="#br0" timeOffset="1238">607 19 30831,'0'0'1290,"14"0"-903,8 0-258,5-2 1,20 2-130,4-5 0,4-2 0,9 2-130,-3 5-257,-6 0-516,3 2-2193</inkml:trace>
  <inkml:trace contextRef="#ctx0" brushRef="#br0" timeOffset="1436">1395 134 28251,'5'-15'3096,"-11"-3"-2064,-11 14-774,-8-9-258,5 13 130,-15 0-130,2 9 0,0 2 0,6 9 0,0 2 0,6 6 0,12 1 0,5 1 0,5 3 0,16 0 0,2 2 0,7 3 0,5-6 0,2 3 0,1-2 0,0 2 0,-4-3 0,2 0 0,-7-3 0,-4 1 0,-6-1 0,-3-1 0,-7 0 0,-5-4 0,0 1 0,-12-5 0,-5-3 0,-4-2 0,-3-3 0,-3-4 0,-3-2 0,2-5 0,-1-1 0,3-1 0,10-2 0,-1-12-130,8-8-128,8-5-645,1-5-1806</inkml:trace>
  <inkml:trace contextRef="#ctx0" brushRef="#br0" timeOffset="1904">1640 174 30960,'11'8'1290,"-4"8"-903,-5 7-257,8 11-130,-10 1 0,6 12 0,-4 4 0,2 7 0,-4 3 0,5-1 0,-2-3 0,3-3 0,0-7 0,1-6 0,2-6 0,-1-8 0,2-4 0,-10-23 0,20 22 0,-20-22 0,0 0-259,6-18-386,-5 3-1290</inkml:trace>
  <inkml:trace contextRef="#ctx0" brushRef="#br0" timeOffset="2211">1490 210 30186,'-11'-31'1806,"11"31"-1290,12-19-257,8 17-259,6-13 0,16 3 0,0-1 0,6 1 0,1 3 0,-4 0 0,5 9 0,-11-1-130,-10-4-128,-11 4-774,-18 1-2322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8:00.62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273 19 28509,'4'21'2838,"-7"18"-1935,-13 18-516,-14 11-387,1 27 0,-10 4 130,6 14-130,-8-7 0,7-7 0,10-11 0,0-28 0,18-23-259,6-37-128,0 0-774,7-30-2967</inkml:trace>
  <inkml:trace contextRef="#ctx0" brushRef="#br0" timeOffset="218">207 102 30057,'52'18'1806,"-22"13"-1161,0 11-516,10 17 1,-10 0-130,6 12 0,-6-1 0,1 2 0,-8-6 0,-8-6 0,-4-6 0,-11-18 0,-6-6-130,-12-9-257,-14-11-903,-9-8-2838</inkml:trace>
  <inkml:trace contextRef="#ctx0" brushRef="#br0" timeOffset="418">86 579 27606,'20'-26'3354,"5"18"-2193,9-5-774,8-7-258,13-1-129,10-7-258,10 1-258,-4-11-903,7 2-4128</inkml:trace>
  <inkml:trace contextRef="#ctx0" brushRef="#br0" timeOffset="554">908 180 29025,'9'51'2451,"-3"-11"-1548,-2 5-645,4 18-128,-8-2-130,13 11 0,-8 1 0,11 2 0,-1-6 0,0-7 0,1-6 0,-6-21 0,5-4-130,-15-31 1,17 0-516,-16-25-1161,-1-14-7611</inkml:trace>
  <inkml:trace contextRef="#ctx0" brushRef="#br0" timeOffset="788">810 196 28896,'-2'-37'2580,"25"22"-1677,9 4-645,13 11-128,7-6-130,22 6 0,-3 5 0,8 16 0,-5 4 0,-14 16 0,-11 13 0,-19 10 0,-21 9 0,-15 7 0,-23 5 0,-15 3 0,-11-5 0,-4-10 0,0-12 0,8-19 0,9-18 0,12-24 0,30 0 0,-16-42-130,23-13-128,16-9-774,7-8-1935</inkml:trace>
  <inkml:trace contextRef="#ctx0" brushRef="#br0" timeOffset="1079">1424 335 29799,'15'92'2064,"-9"-32"-1419,0 6-516,-5-5 1,14 11-130,5-11 0,11-7 0,4-11 0,6-13 0,1-18 0,4-12 0,-2-12 0,-3-20 0,-7-12 0,-8-11 0,-5-8 0,-11-6 0,-8-3 0,-7-1 0,-13 1 0,-10 9 0,-10 12 0,-8 11 0,-4 17 0,-12 11 0,11 12-130,4 21-257,10 5-774,13-1-2838</inkml:trace>
  <inkml:trace contextRef="#ctx0" brushRef="#br0" timeOffset="1568">1947 293 24897,'2'-65'5547,"2"38"-3999,4 9-1032,-4 0-387,10 21 1,-14-3-130,13 40 0,-7-4 0,5 21 0,-2 6 0,1 16 0,2 7 0,1 3 0,2-2 0,3-6 0,0-12 0,3-15 0,1-18 0,5-23 0,-1-17 0,3-28 0,-1-17 0,-1-17 0,-4-13 0,2-14 0,-5-4 0,-1 1 0,-4 6 0,-5 11 0,-4 13 0,-5 13 0,-1 20 0,-11 14-130,11 19 1,-19 0-516,8 13-1548</inkml:trace>
  <inkml:trace contextRef="#ctx0" brushRef="#br0" timeOffset="1963">2570 323 30057,'12'32'1806,"-12"-7"-1161,0 1-516,0 17 1,-7-1-130,2 15 0,-4-2 0,7 7 0,2-4 0,3-2 0,13-5 0,8-10 0,7-14 0,10-9 0,7-10 0,3-8 0,2-2 0,-2-11 0,0-7 0,-6 2 0,-7 0 0,-5-1 0,-3 7 0,-23-4-130,4 1-128,-8-3-516,-3 0-1935</inkml:trace>
  <inkml:trace contextRef="#ctx0" brushRef="#br0" timeOffset="2275">2680 551 29799,'0'0'1935,"0"0"-1161,16 5-645,23-5 1,11-9-130,9-9 0,7-5-130,-7 2-257,-8-4-645,-12 5-2580</inkml:trace>
  <inkml:trace contextRef="#ctx0" brushRef="#br0" timeOffset="2467">2594 180 30573,'-16'-2'1419,"16"2"-903,9-6-387,16-7 1,20-2-130,12-3-130,13 0-257,-4 0-645,3-2-2451</inkml:trace>
  <inkml:trace contextRef="#ctx0" brushRef="#br0" timeOffset="2810">3319 172 28251,'0'-16'3096,"0"16"-2064,3 19-774,2 5-128,8 27-130,-11 3 0,7 19 0,-8 7 0,7 8 0,-8 0 0,3-4 0,-2-12 0,-1-15 0,9-17 0,-9-40 0,17 14 0,-10-34-259,-1-17-257,-6-17-1161,-4-9-6450</inkml:trace>
  <inkml:trace contextRef="#ctx0" brushRef="#br0" timeOffset="3059">3178 106 29928,'43'-7'1935,"1"13"-1290,13-2-516,18 19 1,-4-7-130,15 16 0,-6 4 0,-5 9 0,-18 10 0,-19 11 0,-23 9 0,-18 6 0,-29 4 0,-18-3 0,-19-4 0,-9-5 0,-5-11 0,5-17 0,10-14 0,11-22 0,20-9 0,11-22-130,26-16 1,15-10-645,24-8-1419</inkml:trace>
  <inkml:trace contextRef="#ctx0" brushRef="#br0" timeOffset="3366">3990 187 30057,'12'32'1806,"-12"5"-1161,0 11-386,-6 24-259,-3-5 0,9 14 0,-3 4 0,2 4 0,4-7 0,4-10 0,4-9 0,-2-29 0,10-5 0,-19-29-130,20-15-386,-13-26-1032,-7-11-5418</inkml:trace>
  <inkml:trace contextRef="#ctx0" brushRef="#br0" timeOffset="3569">3936 271 27606,'-9'-46'3483,"9"46"-2322,0 0-774,9 21-387,15 20 130,-3 0-130,15 17 0,5 2 0,4 8 0,8 0 0,-1 0 0,-2-1 0,1-7 0,-7-10 0,-7-10 0,-7-16 0,0-15 0,-11-9 0,-1-24 0,-5-15 0,-4-16 0,2-13 0,-5-14 0,1-11 0,-2-1 0,1-4 0,-5 6 0,1 8 0,-4 15 0,-8 16 0,-4 19 0,1 19 0,-5 15 0,7 19 0,-1 10-130,12 4-128,0 3-903,21 0-2451</inkml:trace>
  <inkml:trace contextRef="#ctx0" brushRef="#br0" timeOffset="3958">4846 295 29928,'-41'76'1935,"13"-25"-1290,2 9-386,4-4-259,8 8 0,7-3 0,7-1 0,12-6 0,9-9 0,4-14 0,8-14 0,-1-17 0,1-5 0,-1-20 0,-2-17 0,-2-10 0,1-13 0,-5-10 0,-1-4 0,-10-2 0,-4 2 0,-7 7 0,-10 11 0,-13 14 0,-13 19 0,-9 23 0,-12 5-130,8 17 1,0 7-516,5 7-1548</inkml:trace>
  <inkml:trace contextRef="#ctx0" brushRef="#br0" timeOffset="4473">5475 322 25284,'-14'-49'5289,"-2"29"-3870,-7 5-903,-11-4-387,8 19 1,-8 0-130,3 9 0,-2 3 0,12 7 0,8 4 0,13-3 0,7 1 0,26 2 0,11-2 0,15 3 0,7 3 0,0 1 0,-1 7 0,-5 7 0,-23 7 0,-14 9 0,-18 5 0,-14 2 0,-20-4 0,-13-3 0,-12-10 0,-5-9 0,0-13 0,4-16 0,7-10 0,7-12 0,11-15 0,12-13 0,18 5 0,9-15-130,15-3-128,7-4-645,7 3-2322</inkml:trace>
  <inkml:trace contextRef="#ctx0" brushRef="#br0" timeOffset="4862">5929 234 30831,'38'30'1419,"-26"4"-1032,-6 5-257,7 19-130,-13-2 0,9 14 0,-3 3 0,5 5 0,0-3 0,1-3 0,-2-5 0,-2-10 0,2-13 0,-5-19 0,1-10 0,-6-24 0,1-18-130,-4-12-128,-9-12-645,-9-10-2064</inkml:trace>
  <inkml:trace contextRef="#ctx0" brushRef="#br0" timeOffset="5107">5719 129 30702,'28'-14'1419,"2"14"-1032,11 2-258,6-2 1,19 1-130,1 5 0,1-1-130,0-1-257,1 4-774,-6-1-2709</inkml:trace>
  <inkml:trace contextRef="#ctx0" brushRef="#br0" timeOffset="5247">6526 258 29541,'14'56'2193,"-14"-18"-1419,-1 5-645,1 17 1,-14-4-130,9 14 0,-8 5 0,4 6 0,-2 0 0,2-5 0,5 0 0,-11-17 0,12-13-259,0-17-386,3-14-1419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8:40.63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285 112 22575,'-3'-16'7224,"-15"17"-5418,-1 5-1032,5 15-645,-13-6 0,11 16-129,-16-2 0,13 13 130,-11 0-130,9 9 0,-5 2 0,6 9 0,4 1 0,5 3 0,4 4 0,4 2 0,1 0 0,7-2 0,4-3 0,4-5 0,7-4 0,-1-9 0,0-7 0,-3-7 0,1-10 0,-5-10 0,-12-15 0,0 0 0,13 8 0,-13-8-130,-10-24-128,5 0-774,-1-6-2322</inkml:trace>
  <inkml:trace contextRef="#ctx0" brushRef="#br0" timeOffset="514">457 292 17157,'0'0'12255,"0"0"-10191,0 0-1419,4-14-258,-4 14-258,0 0-129,20 6 0,-20-6 130,24 0-130,-5 0 0,5 0 0,2-6 0,10 3 0,-3-1 0,3 2 0,-5 2 0,-2 0 0,-3 3 0,-8 11 0,-6 7 0,-8 1 0,-4 8 0,-9 1 0,-10 8 0,-4 3 0,-3 8 0,-7-2 0,-1 4 0,-1 3 0,1 1 0,-1 1 0,2-2 0,0-1 0,3-3 0,5-5 0,2-2 0,6-8 0,5-5 0,3-4 0,8-8 0,1-4 0,0-15 0,16 17 0,5-14 0,2-2 0,4-1 0,5 0 0,4 0 0,4-4 0,-1 4 0,2-3 0,-1 3 0,-4 0 0,-2 0 0,-7 1 0,-2 2 0,-10 0 0,2-1 0,-17-2 0,0 0 0,15-5 0,-15 5 0,0-18 0,-5 3-259,-1 0-386,-4 0-1419</inkml:trace>
  <inkml:trace contextRef="#ctx0" brushRef="#br0" timeOffset="1418">1230 1021 26316,'0'0'4386,"17"-8"-3096,-17 8-774,24 0-387,-24 0-129,0 0 130,9-9-130,-9 9 0,0 0 0,-8-16 0,-5 5 0,-1 1 0,-2-4 0,1-1 0,-6-3 0,-2-3 0,2-1 0,-3-2 0,3-4 0,-3-2 0,-3-2 0,3 1 0,1-1 0,-2 2 0,1 2 0,4 1 0,2 3 0,6 5 0,2-1 0,4 4 0,6-2 0,1 1 0,11-1 0,5 2 0,5-5 0,4 4 0,5-4 0,-1 5 0,2 0 0,1 4 0,-4 1 0,-2 5 0,-2 6 0,-5 3 0,-10 12 0,-4 10 0,-7 5 0,-1 6 0,-13 3 0,-3 3 0,-7 0 0,-1-3 0,-2-2 0,4-2 0,-5-4 0,3 2 0,-2-3 0,1-4 0,6-1 0,1-4 0,7-2 0,1-4 0,12-15 0,-5 14 0,5-14 0,23-5 0,1-4 0,10-6 0,1-1 0,7-2 0,2 3 0,-1-1 0,-5 5 0,-5-2 0,-5 5 0,-8 2 0,-2 5 0,-18 1 0,22-2 0,-22 2-130,0 0-128,0 0-645,21-15-2064</inkml:trace>
  <inkml:trace contextRef="#ctx0" brushRef="#br0" timeOffset="2217">1583 278 27219,'3'-18'3870,"6"-4"-2709,-9 22-774,0 0-387,0 0 130,14 21-130,-14-2 0,10 16 0,-10 5 0,6 8 0,-1 4 0,2 4 0,-4 4 0,5 2 0,-4-5 0,5-1 0,-3-8 0,3-5 0,0-6 0,-4-7 0,3-7 0,-5-8 0,-3-15 0,0 0 0,0 0 0,-17 3 0,17-3 0,-15-27 0,9 7-259,-2-5-257,8-2-1419,0-1-9159</inkml:trace>
  <inkml:trace contextRef="#ctx0" brushRef="#br0" timeOffset="2591">1513 188 30057,'-3'-37'1806,"3"37"-1161,3-19-516,16 22 1,-19-3-130,38 13 0,-11 0 0,9 11 0,6 2 0,9 5 0,-4 5 0,7 5 0,-3 5 0,-6 5 0,-8 1 0,-5 4 0,-11-1 0,-12 3 0,-9 1 0,-9-2 0,-14-2 0,-5-4 0,-10-5 0,-7 1 0,-3-4 0,-1-4 0,1-7 0,4-7 0,3-6 0,7-4 0,5-7 0,8-8 0,21 0 0,-15-15 0,15 15 0,8-32-130,1 10-128,1-6-903,11-4-2967</inkml:trace>
  <inkml:trace contextRef="#ctx0" brushRef="#br0" timeOffset="3121">2030 40 29412,'-13'-21'2193,"13"21"-1419,0 0-516,-13-19-128,22 22-130,-9-3 0,20 18 0,-2-3 0,6 10 0,1 4 0,8 5 0,-1 8 0,4 9 0,-2 7 0,4 5 0,-4 7 0,-2 4 0,-5 1 0,-6 4 0,-3 0 0,-13 1 0,-4-1 0,-4 2 0,-13-3 0,-8 1 0,-10-3 0,1-1 0,-6-5 0,3-5 0,-1-8 0,4-12 0,6-6 0,3-10 0,9-8 0,0-10 0,15-11 0,-17 0 0,17 0 0,-1-23 0,10 8 0,-3-13-130,3-2-257,-3-9-1032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9:01.04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40 31089,'9'-43'1161,"-9"43"-774,0 0-257,0 0-260,14 16-128,-13 3-645,5 10-1677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8:45.68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205 94 24381,'-19'-12'5934,"4"6"-4386,15 6-1032,0 0-258,-23-19-258,23 19 130,0 0-130,0 0 0,13-8 0,4 8 0,3-1 0,4 1 0,3-3 0,4 1 0,8 2 0,1 0 0,-3 5 0,1 1 0,-2 6 0,-6 4 0,-5 1 0,-6 7 0,-10 3 0,-8 4 0,-2 5 0,-13 3 0,-12 1 0,-5 8 0,-7 1 0,-4 5 0,-1-3 0,-3-2 0,1 2 0,2 0 0,1-4 0,4-6 0,-3-3 0,11-5 0,3-3 0,6-6 0,5-3 0,8-5 0,5-3 0,3-13 0,15 24 0,3-13 0,9-1 0,2-1 0,7-6 0,4 2 0,7-5 0,6 0 0,1-8 0,3-1 0,-4-3 0,-2 3 0,-5 2 0,-6 1 0,-7 1 0,-11 4 0,-5 1 0,-17 0 0,0 0 0,0 0 0,0 0 0,0 0-130,-18 1 1,6-1-645,-2-9-1548</inkml:trace>
  <inkml:trace contextRef="#ctx0" brushRef="#br0" timeOffset="842">1360 838 25284,'24'10'5160,"-24"-10"-3612,0 0-1032,0 0-387,0 0-129,-24-13 130,24 13-130,-33-21 0,14 6 0,-7-2 0,-4 2 0,-3-3 0,-6-1 0,-9-3 0,0-1 0,-2-2 0,-1-8 0,1-2 0,6-1 0,8-4 0,9 1 0,9-3 0,9 5 0,8 0 0,4 4 0,15-2 0,7 7 0,8-5 0,4 3 0,6 2 0,-1 4 0,0 4 0,-2 7 0,-7 8 0,-3 5 0,-11 2 0,-5 13 0,-8 3 0,-6 7 0,-6 6 0,-8 1 0,-13 7 0,-3 1 0,-9 8 0,0 0 0,-3-2 0,-2 2 0,2-5 0,4 1 0,7-2 0,2-5 0,10-5 0,8-6 0,5-3 0,5-5 0,8-5 0,10-8 0,8-5 0,8 0 0,5-14 0,6-1 0,2-3 0,2-4 0,-1 1 0,-2-1 0,-3 4 0,-7 1 0,-7 4 0,-7 2 0,-1 4 0,-20 7 0,20 0 0,-20 0 0,0 0-259,-6 10-386,6-10-1419</inkml:trace>
  <inkml:trace contextRef="#ctx0" brushRef="#br0" timeOffset="2121">1648 43 27993,'0'-20'3096,"0"20"-1935,0 0-903,-2-23-129,2 23 1,0 9-130,8 15 0,-8 4 0,4 20 0,-2 5 0,2 14 0,1 9 0,-2 6 0,0-2 0,1-1 0,2-6 0,3-11 0,-1-7 0,-1-13 0,-1-9 0,0-15 0,-6-18 0,0 0 0,0 0 0,0-12-130,0-18-257,-9-5-774,-1-9-2709</inkml:trace>
  <inkml:trace contextRef="#ctx0" brushRef="#br0" timeOffset="2428">1595 81 27219,'10'-41'3612,"9"29"-2322,0 8-903,1-2-258,17 12-129,-2 1 130,16 22-130,-1-1 0,4 16 0,0 1 0,-1 5 0,-4 12 0,-5 2 0,-10 2 0,-10 3 0,-12-4 0,-9 1 0,-6-1 0,-18-3 0,-12-2 0,-10-12 0,-8-3 0,-4-9 0,0-6 0,-2-12 0,7-8 0,2-10 0,13 0 0,4-3-130,17-13-128,5-7-645,8-4-2064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8:49.00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40 0 28251,'-18'56'2967,"12"-21"-1935,3 12-774,-7-3-129,10 20-129,-2-7 130,8 10-130,-1-8 0,5-1 0,1-10 0,-1-7 0,4-11 0,-8-15 0,-6-15 0,0 0-130,0 0-257,0-21-774,-8-9-2838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8:50.00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28 659 29670,'5'-21'1935,"-5"21"-1161,1 10-516,-2 2-258,1 29 130,-3 0-130,0 21 0,-3 3 0,4 13 0,-7 1 0,8 2 0,-4-4 0,4-5 0,-2-11 0,3-10 0,0-12 0,0-15 0,0-7 0,0-17 0,0 0 0,0-33-130,7 9 130,-7-23-258,8-4-645,-1-5-1677</inkml:trace>
  <inkml:trace contextRef="#ctx0" brushRef="#br0" timeOffset="263">188 831 28509,'43'-26'2580,"-25"26"-1677,-7 12-516,-11 8-258,-3 21 0,-17-4-129,-1 13 0,-9 0 0,0 6 0,-6-6 130,6 2-130,1-6 0,10-3 0,5-8 0,10 0 0,4-9 0,9-5 0,10-5 0,10-5 0,1-4 0,6-5 0,5-2 0,1 0 0,3-5 0,-10-10-130,-1 0 1,2 0-516,-7-5-1161,-2-1-6063</inkml:trace>
  <inkml:trace contextRef="#ctx0" brushRef="#br0" timeOffset="601">672 774 30057,'1'69'1806,"4"-21"-1161,-5 11-516,0 2 1,9 14-130,-6-3 0,9 4 0,-1-7 0,2-2 0,-1-13 0,-4-6 0,1-15 0,-9-33 0,13 25-130,-13-25 1,0-20-516,-7-12-1419,-11-8-10578</inkml:trace>
  <inkml:trace contextRef="#ctx0" brushRef="#br0" timeOffset="856">460 775 30057,'45'0'1806,"-10"0"-1161,5 11-516,2-11-129,20 0 130,-6 0-130,4-2 0,-5-1 0,-6 3 0,-6 0 0,-11 0 0,-7 6 0,-25-6-130,21 11 130,-21-11 0,0 0 0,0 0 0,0 0 0,0 0 130,0 0-130,-4 21 0,4-21 0,-3 41 0,-2-10 0,4 18 0,-7 6 0,2 13 0,-3 5 0,3 4 0,-1-2 0,4-1 0,3-5 0,1-7 0,11-13 0,8-9 0,10-8 0,3-14 0,8-10 0,7-8 0,0-6 0,4-8 0,1-1 0,-5-5 0,-3-2 0,-7 2 0,-3 4 0,-13-6 0,2 15 0,-13-11-130,-7 1-386,-4-1-774,-9 0-4257</inkml:trace>
  <inkml:trace contextRef="#ctx0" brushRef="#br0" timeOffset="1371">1042 1183 30057,'0'0'1806,"31"0"-1161,6 0-516,2-14 1,19 8-130,-4-8 0,4 1 0,-4 4 0,-18-9-130,-6-2-128,-9 2-387,-15-5-1419,-6 2-10449</inkml:trace>
  <inkml:trace contextRef="#ctx0" brushRef="#br0" timeOffset="1557">1075 750 29670,'0'0'2064,"0"0"-1290,30-8-645,-1-7 1,16 12-130,-2-11 0,8-4 0,5 3-130,1 3-386,-7 0-774,-2 7-3483</inkml:trace>
  <inkml:trace contextRef="#ctx0" brushRef="#br0" timeOffset="2046">1851 762 27219,'7'-16'3741,"-7"16"-2580,3 10-645,-4 12-516,4 26 130,-3 2-130,0 18 0,-2 5 0,2 5 0,0-1 0,3-6 0,1-6 0,-1-12 0,3-10 0,-5-19 0,2-10 0,-3-14 0,0-8 0,-4-20 0,2 4-130,-18-26 1,11 3-129,-10-16-387,8 5-645,-4-9-645,9 9-387,-3-5 1548,8 4 2838,8 11 387,2 2-1032,17 15-645,-4-4-387,16 18-129,-6-2-258,13 17 0,-8 1 130,1 10-130,-5 10 0,-10 13 0,-10 6 0,-10 7 0,-3 2 0,-22 3 0,-4-4 0,-9 1 0,1-4 0,-2-6 0,4-5 0,8-6 0,3-4 0,9-4 0,9 0 0,3-4 0,9 3 0,8-2 0,7 1 0,7 2 0,2-1 0,8 1 0,1-3 0,-1 0 0,1-6 0,-2-3 0,-4-4 0,-7-4 0,1-8-130,-9-4-257,-9-7-774,-1-6-2580</inkml:trace>
  <inkml:trace contextRef="#ctx0" brushRef="#br0" timeOffset="2683">2398 804 29799,'5'24'2064,"-5"5"-1419,0 10-516,-14-1 1,13 25-130,-11-7 0,10 10 0,-1-4 0,2 1 0,7-5 0,9-7 0,7-6 0,8-10 0,10-12 0,5-5 0,7-9 0,4-6 0,1-3 0,2 0 0,-4-8 0,0-4 0,-10 3 0,-6-3 0,-8 0 0,-13-6 0,-1 12 0,-14-11-130,-3-2-257,-18-2-903,-8-2-3096</inkml:trace>
  <inkml:trace contextRef="#ctx0" brushRef="#br0" timeOffset="3011">2492 1140 30315,'33'11'1548,"-3"-11"-903,9-3-516,13-3 1,-5-15-130,6 4 0,-4-7 0,-8 3 0,0 7 0,-14-5-130,-14-1-386,-13 0-645,-12 1-3225</inkml:trace>
  <inkml:trace contextRef="#ctx0" brushRef="#br0" timeOffset="3244">2314 710 29541,'47'3'2064,"-8"-9"-1290,6-3-516,11 0-258,-8-9 0,3-2 0,-8 2-258,3 3-516,-16-1-1161,-3 2-8772</inkml:trace>
  <inkml:trace contextRef="#ctx0" brushRef="#br0" timeOffset="3458">2735 6 29799,'-12'-14'2064,"-1"25"-1419,7 8-516,-5 10 1,8 10-260,-1 8 1,4 10-258,-5-2-903,5 6-2322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8:53.95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312 108 29799,'-13'-32'2064,"13"32"-1419,0 0-516,0 0 1,-15 9-130,15 26 0,0 4 0,5 15 0,2 15 0,1 10 0,-3 4 0,1 8 0,-5-5 0,-1-2 0,-1-11 0,-8-7 0,-7-13 0,-5-19 0,-1-11 0,-4-17 0,-7-11 0,0-11 0,1-16 0,1-4 0,5-7 0,2-1 0,6 4 0,1-7 0,13 16-130,1 4-128,3 7-645,0 20-2193</inkml:trace>
  <inkml:trace contextRef="#ctx0" brushRef="#br0" timeOffset="403">869 297 29670,'24'-68'2064,"-15"26"-1419,-9 0-387,0 9-128,-10-9-130,-4 15 0,-16 3 0,-2 12 0,-11 6 0,-1 6 0,-3 12 0,-1 9 0,9 5 0,-2 4 0,16 4 0,8 5 0,14 0 0,3 0 0,18 0 0,12 0 0,8-4 0,6-1 0,2-5 0,5-2 0,-4 3 0,-2 0 0,-5 1 0,-10 5 0,-11 5 0,-10-1 0,-9 5 0,-6 2 0,-16-5 0,-10-3 0,-9-5 0,-4-8 0,-6-7 0,1-7 0,3-12 0,4-3 0,5-13 0,8-14 0,16 4 0,8-16-130,12-7-128,16-5-516,8 1-1806</inkml:trace>
  <inkml:trace contextRef="#ctx0" brushRef="#br0" timeOffset="866">1027 484 30186,'-1'111'1677,"-1"-54"-1032,2-4-516,0-11 1,23 6-130,-4-18 0,13-6 0,1-11 0,3-10 0,-1-3 0,4-18 0,-6-9 0,1-7 0,-6-14 0,-2-6 0,-8-11 0,-3-1 0,-15-9 0,-2 2 0,-20 4 0,-13 13 0,-18 14 0,-7 17 0,-8 16 0,-5 9 0,12 25 0,1-1-130,13 2-128,14-4-903</inkml:trace>
  <inkml:trace contextRef="#ctx0" brushRef="#br0" timeOffset="1526">1808 208 27219,'3'-37'3741,"-3"37"-2451,0 0-903,0 19-387,-6 1 130,1 22-130,-5 4 0,5 16 0,-5 4 0,2 6 0,5-3 0,2-2 0,5-7 0,14-6 0,5-15 0,11-13 0,6-14 0,3-12 0,6-14 0,-4-14 0,-2-14 0,-2-8 0,-6-7 0,-10-4 0,-3-7 0,-9 2 0,-4-3 0,-6 5 0,-3 8 0,0 8 0,-4 8 0,-2 11 0,1 14 0,5 15 0,0 0 0,-10 36 0,10 5 0,0 8 0,0 13 0,6 5 0,0 5 0,3-3 0,1 0 0,-7-21 0,8-4-130,-4-13-128,-5-13-903,-2-18-2709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8:56.32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10 333 29928,'-5'-13'1935,"5"13"-1290,0 0-516,-3 39 1,0-5-130,6 25 0,2 5 0,4 16 0,2 2 0,1 7 0,-2-5 0,2-6 0,-1-9 0,4-14 0,-5-10 0,1-13 0,-1-19 0,-10-13 0,18-7 0,-6-22 0,-1-13 0,4-15 0,0-12 0,5-15 0,-1-6 0,5 0 0,-3 2 0,2 8 0,-7 11 0,-2 12 0,-7 14 0,-4 16 0,-3 27 0,0-17 0,0 17-259,0 0-257,0 12-1290</inkml:trace>
  <inkml:trace contextRef="#ctx0" brushRef="#br0" timeOffset="388">482 458 28896,'9'66'2451,"5"-39"-1419,6-11-774,2-13-258,20-1 130,-3-11-130,9-9 0,-2-12 0,-3-2 0,-4-4 0,-10 3 0,-9 6 0,-14-1 0,0 11-130,-9 1-128,-14 5-516,-1 4-1290</inkml:trace>
  <inkml:trace contextRef="#ctx0" brushRef="#br0" timeOffset="590">713 426 30057,'0'111'1806,"-3"-45"-1161,1 11-516,-8-4 1,8 17-130,1-10 0,1-2 0,-5-11 0,4-8 0,1-10 0,-5-28 0,5-21-130,0 0-257,0 0-645,-20-31-2580</inkml:trace>
  <inkml:trace contextRef="#ctx0" brushRef="#br0" timeOffset="837">675 50 29154,'6'-29'2322,"5"14"-1419,-5 27-645,4 15-258,-7 5-258,9 17-258,-3-1-1032,6 12-3870</inkml:trace>
  <inkml:trace contextRef="#ctx0" brushRef="#br0" timeOffset="1020">968 540 31476,'-7'63'903,"-1"-21"-645,4 17-128,-7-4-130,11 14 0,2-7 0,8 4 0,5-8 0,5-7 0,5-9 0,4-13 0,4-19 0,6-10 0,-1-10 0,1-20 0,-3-15 0,0-12 0,-1-12 0,-4-8 0,-3-4 0,-6 5 0,-10 4 0,-3 12 0,-9 10 0,-4 19 0,-10 11 0,-2 14 0,16 6 0,-28 9-259,18 8-257,5 1-1290</inkml:trace>
  <inkml:trace contextRef="#ctx0" brushRef="#br0" timeOffset="1378">1525 422 30702,'3'-15'1419,"-3"15"-903,0 16-386,0 26-130,0-3 0,-1 18 0,1 8 0,0 13 0,0 0 0,0 6 0,-2-5 0,2-10 0,0-7 0,-1-16 0,1-10 0,0-36 0,9 17 0,-3-29-130,1-21-128,4-14-645,-1-10-2322</inkml:trace>
  <inkml:trace contextRef="#ctx0" brushRef="#br0" timeOffset="1625">1851 381 30315,'29'15'1677,"-26"12"-1161,-4 5-387,-5 16 1,-19-8-130,0 14 0,-10-1 0,1 2 0,-7 4 0,3-4 0,2-1 0,5-4 0,2-4 0,11-4 0,8-3 0,5-7 0,7-8 0,11-8 0,10-4 0,4-9 0,9-1 0,-2-7-130,6-13-257,5-10-645,-2-5-2451</inkml:trace>
  <inkml:trace contextRef="#ctx0" brushRef="#br0" timeOffset="1906">2031 800 29928,'-23'76'1806,"9"-31"-1161,7 0-387,7 9-258,0-12 0,3 3 130,12-10-130,8-11 0,2-9 0,7-9 0,1-6 0,1-15 0,2-14 0,5-8 0,-5-10 0,5-5 0,-11-8 0,3-3 0,-12-9 0,0 3 0,-18-3 0,-3 9 0,-16 3 0,-16 15 0,-13 16 0,-15 14 0,4 20 0,-1 10 0,3 9-259,7 4-257,8 2-1419</inkml:trace>
  <inkml:trace contextRef="#ctx0" brushRef="#br0" timeOffset="2576">2640 489 30831,'-6'-13'1290,"6"13"-774,-9 10-516,6 7 130,10 23-130,-4 7 0,14 16 0,-4 7 0,1 10 0,6 1 0,-1 1 0,-7-7 0,3-6 0,0-12 0,-4-15 0,-1-18 0,-10-24 0,18 0 0,-10-21 0,2-19 0,-1-14 0,3-12 0,0-9 0,4-5 0,-4-5 0,6 5 0,-6 7 0,-2 11 0,-1 8 0,-1 12 0,-8 8 0,10 16 0,-10 18-259,0 0-257,0 0-1419</inkml:trace>
  <inkml:trace contextRef="#ctx0" brushRef="#br0" timeOffset="2946">3034 509 30057,'-5'49'1806,"4"-17"-1161,2-2-516,9-9 1,17 7-130,4-13 0,13-7 0,2-8 0,9-15 0,-4-9 0,-3-6 0,-7-5 0,-7 1 0,-8 5 0,-19-8 0,-4 10-259,-4 3-257,-14 7-1290</inkml:trace>
  <inkml:trace contextRef="#ctx0" brushRef="#br0" timeOffset="3169">3267 557 29670,'-4'108'2064,"1"-42"-1290,-2 9-645,-4-8 1,8 16-130,1-8 0,4-3 0,5-5 0,-7-23 0,5-8-259,2-15-128,-9-21-1032,0 0-4902</inkml:trace>
  <inkml:trace contextRef="#ctx0" brushRef="#br0" timeOffset="3408">3276-1 30702,'14'0'1290,"-8"13"-774,3 20-387,-3 14-129,1-4-387,8 10-516,-6 1-1677</inkml:trace>
  <inkml:trace contextRef="#ctx0" brushRef="#br0" timeOffset="3814">3676 608 29928,'0'0'1935,"0"13"-1290,0 25-516,-1 23 1,-13 2-130,11 20 0,-4 1 0,4 6 0,1-3 0,2-9 0,5-12 0,1-20 0,4-16 0,-10-30 0,26 0-130,-19-24 1,0-18-516,-6-13-1419,1-16-12513</inkml:trace>
  <inkml:trace contextRef="#ctx0" brushRef="#br0" timeOffset="4032">3673 539 27219,'-1'7'3741,"1"19"-2580,0 7-774,16 9-258,1-12-129,19 4 130,-3-11-130,9-7 0,5-11 0,1-5 0,-1-17 0,-2-4 0,-6-6 0,-7 0 0,-8-3 0,-8 8 0,-5-1 0,-11 23 0,0 0 0,0 0 0,10 21 0,-7 15 0,-3 14 0,0 13 0,0 10 0,0 7 0,-1 1 0,1-5 0,-2-2 0,2-13 0,2-10 0,-4-19 0,7-4 0,-5-28-130,0 0-128,0 0-645,0-24-2451</inkml:trace>
  <inkml:trace contextRef="#ctx0" brushRef="#br0" timeOffset="4452">4396 621 29799,'15'41'2064,"-11"-5"-1419,1 9-516,-5 4 1,10 19-130,-10 1 0,8 7 0,-5-2 0,1 4 0,-1-8 0,-3-10 0,2-7 0,-2-17 0,7-11-130,-7-25 1,0 0-774,0 0-1419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9:01.49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403 693 27606,'-19'11'3612,"19"-11"-2580,-20 12-645,20-12-387,0 0 130,-13-3-130,13 3 0,1-26 0,7 2 0,-2-9 0,3 0 0,-8-7 0,1 1 0,-2-2 0,-6 10 0,-11 7 0,-2 9 0,-7 12 0,-4 6 0,-3 18 0,0 15 0,-2 15 0,1 9 0,-6 10 0,7 11 0,3 5 0,8 4 0,5-5 0,14-3 0,3-5 0,21-14 0,11-15 0,16-18 0,3-18 0,5-18 0,21-11 0,-13-20-259,-5-11-257,-5-9-1290</inkml:trace>
  <inkml:trace contextRef="#ctx0" brushRef="#br0" timeOffset="401">725 488 31347,'-9'66'1032,"-3"-18"-774,5 21-128,-8-3-130,15 15 0,0-2 0,0 2 0,10-9 0,1-15 0,7-5 0,-14-29 0,10-10-130,-14-13-386,20-21-774,-17-19-4644</inkml:trace>
  <inkml:trace contextRef="#ctx0" brushRef="#br0" timeOffset="640">778 19 30702,'0'-20'1290,"0"20"-774,-1 17-387,-4 16 1,5 18-260,6 1-257,6 14-516,3 0-2193</inkml:trace>
  <inkml:trace contextRef="#ctx0" brushRef="#br0" timeOffset="825">1070 515 31089,'-19'-20'1161,"-9"25"-774,16 14-257,-12 2-130,17 21 0,-7 3 0,8 12 0,2 0 0,4 8 0,0-1 0,0 3 0,9-7 0,3-3 0,3-6 0,4-9 0,11-9 0,4-10 0,3-11 0,5-12 0,6-2 0,5-14 0,0-7 0,-2-2 0,0-1 0,-18-8 0,3 5-130,-10 2-386,-9 3-1032</inkml:trace>
  <inkml:trace contextRef="#ctx0" brushRef="#br0" timeOffset="1241">1670 447 31992,'0'0'516,"-12"3"-257,8 18-259,-13-4 0,17 14 0,-4-1 0,4 11 0,0 4 0,0 4 0,1 2 0,4-4 0,2 8 0,-7-13-130,-1-6-128,1-14-645,-6-5-2322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9:17.4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399 554 22575,'-7'-26'7095,"7"26"-5418,-14 2-1032,13 8-258,1-10-258,-4 44-129,0-8 129,4 17-129,0 9 0,3 17 0,-3 5 0,8 8 0,-2 3 130,0 5-130,0-5 0,4-11 0,-1-6 0,-4-9 0,1-12 0,-6-10 0,0-11 0,-11-8 0,-10-14 0,-9-4 0,-6-10 0,-8 0 0,-3-12 0,-6-3 0,4-1 0,5-2 0,6 0 0,8 1 0,10-1 0,10 0 0,10 18 0,6-35-130,15 14-128,9 0-645,-1 1-1548</inkml:trace>
  <inkml:trace contextRef="#ctx0" brushRef="#br0" timeOffset="504">739 842 28509,'0'-22'2838,"0"22"-1935,-10 7-645,-5 1-129,11 22-129,-8-5 130,8 18-130,-4 0 0,7 14 0,-2-2 0,3 10 0,0-5 0,0 1 0,4-7 0,4-3 0,-4-9 0,1-9 0,-1-7 0,-4-26 0,7 25 0,-7-25-130,-4-11-386,0-9-645,-4-9-2967</inkml:trace>
  <inkml:trace contextRef="#ctx0" brushRef="#br0" timeOffset="952">1050 899 22575,'-12'-28'7224,"-6"23"-5289,18 5-1290,-12 33-387,-5-8-258,16 21 0,-10 2 130,10 18-130,-2 2 0,3 7 0,-2-1 0,4-2 0,2-7 0,4-9 0,-1-12 0,1-16 0,4-5 0,-12-23-130,12-18 1,-9-8-387,-3-11-1290,1-8-4773</inkml:trace>
  <inkml:trace contextRef="#ctx0" brushRef="#br0" timeOffset="1207">946 905 22575,'0'-22'7353,"12"1"-5547,-12 21-1161,30 12-387,-16 0-258,13 26 0,-8-4 130,12 20-130,-3 1 0,6 10 0,-3-3 0,4 2 0,-2-3 0,2-6 0,-2-8 0,-1-11 0,-2-10 0,-4-12 0,-1-12 0,-5-7 0,-4-21 0,-7-13 0,-7-11 0,-2-12 0,-5-6 0,-5-8 0,-2 2 0,-2 5 0,1 6 0,-1 10 0,4 13 0,2 8 0,2 11 0,-2 4-130,8 17 1,3-12-516,-3 12-1419</inkml:trace>
  <inkml:trace contextRef="#ctx0" brushRef="#br0" timeOffset="1612">1655 817 27090,'2'60'3870,"-2"-21"-2709,0 8-645,-3 1-516,1 16 130,2-6-130,0 10 0,0-6 0,8 0 0,1-6 0,6-2 0,2-14 0,4-6 0,6-5 0,11-5 0,0-8 0,7-5 0,3-2 0,2-5 0,-3-2 0,-4 0 0,1-2 0,-9 0 0,-8-4 0,-10-8 0,2 11 0,-11-16-130,-8 1-386,0-4-903</inkml:trace>
  <inkml:trace contextRef="#ctx0" brushRef="#br0" timeOffset="1953">1778 1271 29541,'16'13'2064,"10"-13"-1290,7 0-516,16 0-128,-7-10-130,12-3 0,-3-5 0,-5-1 0,2-1-130,-15 4-257,-15-2-645,-10 1-2451</inkml:trace>
  <inkml:trace contextRef="#ctx0" brushRef="#br0" timeOffset="2207">1613 773 29025,'44'-8'2322,"-18"5"-1290,13 2-774,9-2-258,2-9 0,6-3 0,-2-3-258,2 4-387,-6-7-1032,-9 4-5289</inkml:trace>
  <inkml:trace contextRef="#ctx0" brushRef="#br0" timeOffset="2457">1960 10 26574,'3'-17'4257,"-3"17"-2967,0 0-774,0 0-516,-4 26 130,-10-4-130,11 13 0,-6 11 0,5 0-130,-7-4-257,2-4-645,0-9-2193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07.94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196 8 29541,'4'-15'2064,"-4"15"-1290,-16 0-516,11 15-258,-17-8 130,10 13-130,-8 1 0,2 14 0,0 4 0,0 9 0,1 8 0,1 12 0,1 2 0,4 13 0,1 1 0,8-1 0,2-3 0,5 0 0,11-8 0,2-8 0,6-10 0,3-11 0,-1-8 0,-2-8 0,-3-9 0,-1-4 0,-20-14 0,16 6 0,-16-6 0,0 0-130,0 0-257,-1-12-1032</inkml:trace>
  <inkml:trace contextRef="#ctx0" brushRef="#br0" timeOffset="811">421 366 27993,'0'0'2967,"0"0"-1935,0 0-645,0 0-258,0 0 0,-10-1-129,10 1 0,0 0 0,-11 7 130,11-7-130,0 0 0,0 0 0,0 0 0,0 0 0,-4 15 0,4-15 0,-2 34 0,-4-12 0,6 17 0,-4 3 0,4 13 0,0 0 0,-2 7 0,2-3 0,5-3 0,1-8 0,0-8 0,3-9 0,-5-13 0,4-5 0,-8-13 0,0 0-130,-2-19-128,-5 4-645,-7-5-2322</inkml:trace>
  <inkml:trace contextRef="#ctx0" brushRef="#br0" timeOffset="1201">300 324 28509,'22'-50'2838,"-2"28"-1806,7 4-774,9 9-258,-5-9 130,13 18-130,-3 0 0,2 13 0,-8 10 0,-2 7 0,-10 5 0,-7 4 0,-13 0 0,-3 0 0,-7-4 0,-8-2 0,-8-5 0,-3-3 0,-2-9 0,5-2 0,2-5 0,0-9 0,21 0-130,-6-21-128,6 4-516,14-3-1935</inkml:trace>
  <inkml:trace contextRef="#ctx0" brushRef="#br0" timeOffset="1528">883 363 29799,'-31'56'2064,"16"-24"-1419,-2 5-516,1-2 1,6 18-130,-2-2 0,12 5 0,0-2 0,9-3 0,7-4 0,6-8 0,1-9 0,5-9 0,4-7 0,1-13 0,2-4 0,-5-15 0,-3-8 0,3-7 0,-9-6 0,-5-5 0,-4-7 0,-6-3 0,-6-3 0,-4 3 0,-8 2 0,-9 7 0,-5 3 0,-4 12 0,-1 9 0,-4 6 0,12 16 0,1-1-130,7 3-257,15-3-903,0 0-3999</inkml:trace>
  <inkml:trace contextRef="#ctx0" brushRef="#br0" timeOffset="1923">1264 341 30186,'0'-24'1806,"-5"10"-1290,5 14-257,-13 5-259,13-5 0,-12 25 0,4-4 0,8 11 0,0 7 0,0 9 0,0 3 0,-1 7 0,2 5 0,1-6 0,1 5 0,-2-9 0,4-5 0,1-8 0,4-6 0,7-10 0,5-9 0,4-8 0,3-5 0,5-2 0,2-5 0,0-5 0,-1-4 0,-5-1 0,-1 3 0,-8-6 0,6 9 0,-11-6-130,-2 1-257,-5-4-1032</inkml:trace>
  <inkml:trace contextRef="#ctx0" brushRef="#br0" timeOffset="2313">1778 546 31347,'-22'19'1032,"11"4"-774,7 8-128,-13-1-130,16 14 0,-4-3 0,5 2 0,0-2 0,9-2 0,5-7 0,2-5 0,5-7 0,6-10 0,1-10 0,2 0 0,0-15 0,-2-5 0,1-7 0,-2 0 0,-1-9 0,-4-2 0,-5-4 0,-2-6 0,-5-5 0,-4-4 0,-6 1 0,-10 4 0,-14 4 0,-9 11 0,-14 12 0,-3 10 0,-2 13 0,-6 2 0,16 21 0,5-6-130,7 0-128,12-4-645</inkml:trace>
  <inkml:trace contextRef="#ctx0" brushRef="#br0" timeOffset="2952">2205 454 29670,'25'-29'2064,"4"11"-1290,4 1-645,14 10 1,-7-11-130,10 15 0,-11-3 0,-1 9 0,-11 9 0,-8 13 0,-11 4 0,-8 10 0,-8 2 0,-14 6 0,-7 1 0,-6-2 0,-5 1 0,-1-3 0,4-4 0,4-6 0,2-3 0,6-2 0,7-7 0,12-1 0,6-2 0,10-6 0,11-1 0,6-4 0,8-2 0,6-2 0,4-1 0,-3-3 0,0 0 0,-9-6 0,2 3 0,-10-15-130,-4-3 1,-9-9-774,-3-6-1548</inkml:trace>
  <inkml:trace contextRef="#ctx0" brushRef="#br0" timeOffset="3373">2333 27 30186,'-15'-7'1677,"15"7"-1032,-5 18-516,14 6 1,5-13-130,16 10 0,1-9 0,5 0 0,6-8 0,-1-2 0,-3-2 0,-5-2 0,1 2 0,-3 0-130,-12 0-128,-4 0-903,-15 0-2322</inkml:trace>
  <inkml:trace contextRef="#ctx0" brushRef="#br0" timeOffset="3643">2847 425 31218,'0'38'1032,"0"-13"-645,0 7-257,2 10-130,-2-3 0,1 12 0,1 2 0,4-2 0,-2 1 0,1-6 0,-2-2 0,1-8 0,2-7 0,-6-29 0,14 25 0,-14-25-130,0 0-128,0-22-774,0-4-2193</inkml:trace>
  <inkml:trace contextRef="#ctx0" brushRef="#br0" timeOffset="3908">3112 372 30315,'22'21'1548,"-22"7"-903,0 2-516,-19 0 1,5 10-130,-10 0 0,0-4 0,-6 0 0,3-5 0,1 0 0,1-3 0,4-2 0,6-2 0,4-3 0,5 0 0,6 0 0,0-3 0,6-1 0,6-2 0,3-2 0,6-1 0,0-4 0,7 3 0,0-7 0,4-1 0,-2-3 0,1 0 0,1-1 0,-3-10 0,7 7 0,-9-7-259,-6-1-257,-5-3-1290</inkml:trace>
  <inkml:trace contextRef="#ctx0" brushRef="#br0" timeOffset="4553">3578 286 29799,'-9'-30'2064,"9"30"-1419,-7-18-516,2 26 1,5-8-130,-10 27 0,2 2 0,2 14 0,-4 11 0,-1 13 0,-2 3 0,-1 10 0,3-3 0,-2-5 0,4-7 0,-2-15 0,8-12 0,-3-19 0,6-5 0,0-14-130,5-18-128,-4-10-774,4-6-2322</inkml:trace>
  <inkml:trace contextRef="#ctx0" brushRef="#br0" timeOffset="4829">3551 292 31089,'15'-12'1161,"3"21"-774,-18-9-257,27 44-130,-18-14 0,9 14 0,-3 1 0,7 8 0,-7-2 0,4 6 0,-2-3 0,-4-4 0,1-3 0,-2-8 0,-3-4 0,-3-5 0,0-5 0,-2-5 0,-4-6 0,0-14 0,2 16 0,-2-16-130,0 0-257,-18-9-903,18 9-3612</inkml:trace>
  <inkml:trace contextRef="#ctx0" brushRef="#br0" timeOffset="5130">3459 731 30831,'-16'7'1290,"16"-7"-903,19 0-128,2-4-259,20 2 0,7-1 0,5-6-130,-6-6-128,-1 3-645,-5-1-1677</inkml:trace>
  <inkml:trace contextRef="#ctx0" brushRef="#br0" timeOffset="5713">3902 65 30186,'7'-13'1806,"-7"13"-1290,0 0-257,27 3-259,-27-3 0,32 21 0,-11-5 0,11 16 0,-2 5 0,6 10 0,-2 6 0,4 9 0,-6 4 0,-5 8 0,-9 4 0,-8 0 0,-10-1 0,-4 1 0,-16-4 0,-8-4 0,-10-6 0,-3-6 0,1-9 0,-2-5 0,2-11 0,7-7 0,6-8 0,5-12 0,22-6 0,-15 0-130,15-14-128,0-13-1032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9:28.97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3264 232 26832,'-14'-27'3999,"9"0"-2709,5 10-903,11 10-258,1-13-129,18 16 130,-6-7-130,14 11 0,-2 0 0,3 12 0,-3 6 0,-7 14 0,-2 7 0,-14 9 0,-11 4 0,-4 8 0,-19 2 0,-6 4 0,-10 3 0,-4-3 0,-4-4 0,3-2 0,4-3 0,2-6 0,9-7 0,4-4 0,10-8 0,2-5 0,7-5 0,2-2 0,4-4 0,7-2 0,7-5 0,2-2 0,9-7 0,7 0 0,0-4 0,13-7 0,3-2 0,5-2 0,1 1 0,0-1 0,-4 5 0,-5 2 0,-3 4 0,-13-1 0,-4 5 0,-9 0 0,-4 0 0,-14 0 0,16 0-130,-16 0 1,0 0-645,9-7-1290</inkml:trace>
  <inkml:trace contextRef="#ctx0" brushRef="#br0" timeOffset="582">4443 953 30057,'11'19'1806,"-11"-19"-1161,-17 5-516,-8-16 1,10 4-130,-11-14 0,-1-2 0,-6-2 0,-3-8 0,-8-3 0,-6-6 0,1-3 0,-1-6 0,5-1 0,6-7 0,7-1 0,11-1 0,8 4 0,14 0 0,5 4 0,14 5 0,7 8 0,12 5 0,-1 10 0,2 10 0,4 4 0,-2 11 0,-6 8 0,-4 13 0,-13 12 0,-8 13 0,-11 11 0,-5 5 0,-19 4 0,-7 4 0,-8-4 0,-7 0 0,0-5 0,2-7 0,6-9 0,7-6 0,7-6 0,9-7 0,7-8 0,8-18 0,12 9 0,12-11 0,5-11 0,7-5 0,5-8 0,5 2 0,4-4 0,-6 2 0,-2 1 0,-5 1 0,2 6 0,-16 3-130,3 1-128,-5 1-516,-5 3-1935</inkml:trace>
  <inkml:trace contextRef="#ctx0" brushRef="#br0" timeOffset="1233">4821 148 30186,'-9'7'1806,"3"23"-1290,0 6-257,6 26-259,-2-7 0,2 23 0,5 3 0,9 9 0,-2-5 0,3-1 0,-2-6 0,2-9 0,-1-10 0,-2-19 0,-3-11 0,-9-29 0,9 13 0,-8-23-130,-1-17-128,-10-17-645,-7-7-2193</inkml:trace>
  <inkml:trace contextRef="#ctx0" brushRef="#br0" timeOffset="1497">4603 90 30444,'24'-51'1548,"9"34"-1032,8-2-387,20 19 1,-2-6-130,18 16 0,-8 11 0,8 20 0,-10 11 0,-6 12 0,-12 13 0,-11 8 0,-15 8 0,-11 2 0,-14-2 0,-2 1 0,-22-6 0,-9-5 0,-14-4 0,-7-2 0,-7-11 0,0-8 0,1-10 0,9-17 0,11-10 0,6-19 0,25-10-259,10-20-257,4-15-1419</inkml:trace>
  <inkml:trace contextRef="#ctx0" brushRef="#br0" timeOffset="7394">469 2666 26058,'0'0'3354,"-14"1"-2064,14-1-645,0 0-258,-9 18-258,9-18 129,0 27-129,-1-13-129,1 11 129,0-2-129,1 8 0,-1-2 129,6 5-129,-3 2 0,6-2 0,2 4 0,1-2 0,3-6 0,4 0 0,4-5 0,4-2 0,0-8 0,6 0 0,-1-11 0,8-1 0,-4-3 0,2 0 0,4-9 0,0-7 0,0-5 129,2-5-129,-3-2 0,-1-4 0,-2-1 0,-3-4 0,-2 1 0,-6-1 0,-2 1 0,-4-2 0,-1-1 0,-3 0 0,-4 2 0,-2 1 0,-1 1 0,-2 2 0,-5 2 0,1 7 0,-4 3 0,-6 3 0,6 18 0,-22-20 0,2 19 0,-2 2 0,-1 7 0,-3 8 0,-2 7 0,1 4 0,-3 7 0,-2 5 0,3 6 0,1 0 0,-2 8 0,-2 1 0,2 6 0,1 4 0,-1-3 0,0 5 0,0 3 0,3 2 0,1 1 0,4 1 0,-1 1 0,5 2 0,0-6 0,3 2 0,-1-3 0,-1-1 0,-1-1 0,-3-1 0,-3-9 0,-3-2 0,-2-4 0,-5-4 0,-6-7 0,4-10 0,-7-10 0,-1-10 0,-7-10 0,4-12 0,-1-19 0,1-8 0,8-6 0,6-8 0,14 4-129,10 1-258,6-7-645,9 8-2064</inkml:trace>
  <inkml:trace contextRef="#ctx0" brushRef="#br0" timeOffset="8907">488 4068 24381,'-22'11'4515,"22"-11"-2967,0 0-774,0 0-258,13 9-258,1-5-129,1-4 129,9 0-258,-2-13 129,10-2-129,1-8 0,11-5 0,5-9 129,10-7-129,4-8 0,6-5 0,5-5 0,1 1 0,-1-2 0,0-2 0,-9 1 0,-2-2 0,-3-1 0,-4 4 0,-7-2 0,-3 1 0,-3-1 0,1 5 0,-5 0 0,-1 8 0,-5 1 0,-5 0 0,1 8 0,-10 2 0,2 7 0,-8 2 0,-3 7 0,-5 2 0,1 7 0,-6 16 0,0 0 0,0 0 0,-11 0 0,2 12 0,-3 10 0,0 2 0,-3 6 0,0 2 0,-5 4 0,4 6 0,-5 0 0,3 2 0,0 4 0,-5 6 0,3 8 0,-4 4 0,-4 3 0,4-2 0,-2 4 0,2-2 0,-2 1 0,2-3 0,5-4 0,1-4 0,3-4 0,3 1 0,1-2 0,1-5 0,-1-4 0,4 0 0,0-2 0,-2-7 0,2-1 0,-1-5 0,2-6 0,2-6 0,-2-5 0,6-13 0,0 0 0,0 0 0,0 0 0,-3-7 0,3-11 0,0-3 0,4-6 0,4-2 0,-5-2 0,3-4 0,-3 3 0,1-1 0,-4 0 0,0 6 0,0 1 0,-10 7 0,-1 1 0,-2 6 0,-1 0 0,-2 6 0,-1 1 0,-1 4 0,2 1 0,-2 0 0,5 0 0,0 3 0,13-3 0,-24 16 0,24-16 0,-18 24 0,12-9 0,1 3 0,-2 5 0,1 1 0,3 3 0,-2 1 0,5 1 0,0 0 0,0 0 0,8-1 0,1-1 0,3 2 0,1-4 0,5-1 0,0 0 0,2 0 0,3-6 0,5 3 0,-2-4 0,4-4 0,0-4 0,5-4 0,2-5 0,5-9 0,3-8 0,-1-8 0,4-5 0,2-5 0,1-4 0,-1-4 0,-4-2 0,0 0 0,-4-3 0,0 2 0,-3-2 0,-4-5 0,-4-1 0,-4 3 0,-1 3 0,-4 3 0,-8 2 0,-5 5 0,-6 4 0,-2 8 0,-1 7 0,-4 2 0,4 17 0,-21-14 0,21 14 0,-26 0 0,10 10 0,2 9 0,-5 5 0,1 3 0,-5 8 0,0 4 0,-2 1 0,2 5 0,1 2 0,-1-4 0,7 5 0,1 0 0,6-6 0,9 2 0,0-8 0,12-1 0,4-5 0,10-6 0,7-7 0,3-4 0,5-10 0,-1-4 0,5 1 0,-12-18-129,7-9-387,-3-2-645,-8-11-2838</inkml:trace>
  <inkml:trace contextRef="#ctx0" brushRef="#br0" timeOffset="10482">2162 2799 23994,'-35'-12'5805,"6"20"-4128,20 7-1032,6 9-387,2 0-129,2 10-129,5-4 0,15 4 129,-4-7-129,12-4 0,1-8 0,4-11 0,2-4 0,3-13 0,-4-8 0,0-2 0,-7-4 0,-4 5 0,-7 1 0,-5 9 0,-12 12 0,0 0-258,-3 10-258,-2 16-1161,-5-4-3612</inkml:trace>
  <inkml:trace contextRef="#ctx0" brushRef="#br0" timeOffset="11548">2193 4053 24381,'0'0'5160,"0"0"-3612,18-9-903,-3-6-258,9 9-129,-3-10-258,12 4 129,2-9-129,7 2 0,2-7 0,1 1 0,8-7 0,-4-2 0,2-4 0,1 2 0,-7-1 0,-6 4 0,1-2 0,-6 5 129,-8 2-129,-4 2 0,-5 4 0,-1 2 0,-5 1 0,1 4 0,-12 15 0,9-21 0,-9 21 0,0 0 0,0 0 0,0 0 0,0 0 0,0 0 0,0 0 0,2 10 0,-2-10 0,0 20 0,0-20 0,-5 19 0,5-19 0,-8 24 0,8-24 0,-13 26 0,7-8 0,-2-2 0,4 7 0,-1-1 0,1 2 0,4 3 0,0 5 0,0 1 0,-3 3 0,0 6 0,-2 1 0,-2 2 0,-4 0 0,2 3 0,-4-6 0,4 0 0,0-8 0,1-4 0,4-4 0,4-7 0,-5-5 0,5-14 0,0 21 0,0-21 0,0 0 0,-1 16 0,1-16 0,0 0 0,-18 18 0,18-18 0,-16 15 0,16-15 0,-19 14 0,19-14 0,-23 7 0,10-5 0,-2-2 0,-3-2 0,-3-5 0,1-5 0,-3-5 0,-4-5 0,-3-2 0,3 0 0,3-3 0,0-2 0,2 2 0,9 5 0,1 4 0,6-3 0,6 21-258,4-15-645,-4 15-1161,23 0-14190</inkml:trace>
  <inkml:trace contextRef="#ctx0" brushRef="#br0" timeOffset="12900">2755 4302 26316,'0'0'3612,"0"0"-2193,0 0-774,0 23-258,0-23-387,-2 15 129,2-15-129,5 16 129,-5-16-129,16 11 0,-16-11 0,31 0 0,-12-3 0,8-11 0,3-10 0,8-1 0,4-11 0,3-2 0,3-10 0,7-1 0,-1-7 0,3 2 0,-1-7 130,2 0-130,-5-4 0,3-1 0,-4-1 0,1-1 0,-5-2 0,3-1 0,-6-2 0,-1 1 0,-2-1 0,0-1 0,-1 2 0,0 0 0,-5 6 0,1 5 0,-5 4 0,-3 3 0,1 8 0,-9 8 0,-3 5 0,-5 8 0,-4 5 0,-9 20 0,8-13 0,-8 13 0,0 16 0,-2 5 0,-4 6 0,-3 9 0,-3 3 0,-6 9 0,0 2 0,-4 5 0,-4 5 0,2 9 0,-3 4 0,-3 4 0,3 2 0,-5-1 0,5 1 0,3-1 0,1-3 0,5-4 0,-1-4 0,8-4 0,1 0 0,-1-4 0,4-4 0,-2-3 0,-2-1 0,3-7 0,1-4 0,-1-7 0,1-7 0,2-10 0,5-16 0,0 0 0,0 0 0,-3-7 0,3-14 0,2-5 0,2-4 0,-1 2 0,2-5 0,-2 1 0,-2 4 0,1 2 0,-2 4 0,-9 7 0,9 15 0,-26-16 0,5 16 0,0 0 0,0 7 0,-1 8 0,0 3 0,0 1 0,1 2 0,4 2 0,2 1 0,2 3 0,1 1 0,4 1 0,1-2 0,7 3 0,0-2 0,1 1 0,8-4 0,6 1 0,0-7 0,9-1 0,3-6 0,5-4 0,4-4 0,2-4 0,4-3 0,3-9 0,0-6 0,3-7 0,-1-4 0,0-4 0,-4-4 0,-2-4 0,-2-2 0,-3-2 0,-3-3 0,-1 0 0,-4 0 0,0 3 0,-7 0 0,1 3 0,-7 5 0,-1 5 0,-5 5 0,-3 8 0,-6 19 0,0-15 0,0 15 0,-9 4 0,-2 14 0,-1 5 0,-1 5 0,-4 8 0,2 3 0,-3 8 0,3 4 0,-2 3 0,4 2 0,5 4 0,2-4 0,6-1 0,3-7 0,15-7 0,5-8 0,7-12 0,5-11 0,4-10 0,3-6 0,0-13 0,0-13 0,-3-4 0,-3-3 0,-2-9 0,-4 6 0,-11-1-130,1 1-128,-10 3-774,-1 6-2064</inkml:trace>
  <inkml:trace contextRef="#ctx0" brushRef="#br0" timeOffset="14505">4836 2765 29670,'0'0'2064,"-12"-6"-1419,-1 15-387,-9-2-128,7 17-130,-7 0 0,5 9 0,-5 1 0,-1 2 0,13-1-130,-7-2 1,0-12-645,-1-11-1419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09:56.88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0 172 27735,'0'0'2967,"0"0"-2064,0 0-387,0 0-258,0 8-258,1 8 129,-1-2-129,8 11 129,-8 4-129,3 7 0,-2 1 0,7 7 0,-5-1 0,6 2 0,-1 2 0,-4-4 0,7-1 0,1-4 0,-2-5 0,1-5 0,-2-4 0,0-8 0,-9-16 0,15 9 0,-15-9 0,10-16 0,-5-7 0,1-5 0,-3-5 0,6-7 0,-2-2 0,-1-5 0,2 1 0,2-1 0,-5 4 0,1 2 0,-2 4 0,2 7 0,-4 1 0,-2 11 0,0 5 0,0 13 0,0 0 0,0 0 0,0 0 0,0 0-129,4 7-258,4 7-903,-8-14-2451</inkml:trace>
  <inkml:trace contextRef="#ctx0" brushRef="#br0" timeOffset="545">549 256 21414,'9'-13'7998,"-9"13"-6063,0-23-1290,0 23-258,0-19-258,0 19-129,-9-18 129,9 18-129,-20-12 0,20 12 0,-26-3 0,26 3 130,-28 3-130,28-3 0,-24 21 0,15-8 0,3 1 0,3 4 0,1 1 0,1 5 0,4 0 0,7 0 0,4 2 0,4-1 0,3 1 0,3-2 0,0 0 0,3-2 0,-4 1 0,-2-2 0,-5 1 0,-5 4 0,-7-1 0,-4-1 0,-6-1 0,-6-1 0,-4-4 0,-5-4 0,-2-7 0,-2-4 0,-1-3 0,2-3 0,3-7 0,1-1 0,5-1 0,-1-3 0,16 15 0,-20-28-130,14 14 1,5-1-387,-7-1-1290,8-4-5805</inkml:trace>
  <inkml:trace contextRef="#ctx0" brushRef="#br0" timeOffset="1081">443 0 28509,'-15'11'2709,"15"-11"-1806,-3 27-645,9 0-129,3-8-129,8 7 129,1-11-129,6-3 0,2-8 0,4-4 0,-3 0 0,-2-12 0,5 6-129,-7 0-258,-8-6-774,1 8-2064</inkml:trace>
  <inkml:trace contextRef="#ctx0" brushRef="#br0" timeOffset="1383">788 229 29025,'0'0'2451,"0"0"-1548,0 0-645,19 0-258,-19 0 0,0 39 130,-1-12-130,1 11 0,0-2 0,1 3 0,1-2 0,-1 1 0,1-5 0,2-5 0,1-2 0,-2-8 0,-2-2 0,-1-16 0,0 24 0,0-24-130,0 0-128,-9 0-645,9 0-2064</inkml:trace>
  <inkml:trace contextRef="#ctx0" brushRef="#br0" timeOffset="1864">1223 363 26832,'22'-33'3870,"-9"15"-2709,2 3-645,-4-12-387,4 13 0,-12-8-129,-3 22 0,0-21 0,0 21 0,-23-8 130,2 8-130,-3 3 0,-2 8 0,-2 1 0,-1 6 0,-2 4 0,7 7 0,1 2 0,7 4 0,-1-1 0,7 5 0,2 2 0,8-2 0,3-6 0,12 0 0,5-6 0,5-3 0,7-8 0,5-4 0,-1-6 0,0-7 0,4 1 0,-7-11 0,3 5 0,-15-10-130,1-5-257,-8-2-774,-2 1-2838</inkml:trace>
  <inkml:trace contextRef="#ctx0" brushRef="#br0" timeOffset="2275">1493 226 28767,'0'0'2709,"10"9"-1806,-10 14-645,-3-4-128,5 23-130,-2-7 0,1 10 0,-1-2 0,5 4 0,-4-4 0,2-5 0,-1-4 0,1-8 0,0-4 0,-3-22 0,7 24 0,-7-24 0,0 0-130,0-18-386,0 3-774,0-4-4257</inkml:trace>
  <inkml:trace contextRef="#ctx0" brushRef="#br0" timeOffset="2524">1499 465 23994,'0'-15'5805,"9"15"-3999,4 1-1290,10 5-258,-2-6-258,4 0 129,7 0-129,-2-9-258,-5-10-516,7 5-1032,-12-10-5676</inkml:trace>
  <inkml:trace contextRef="#ctx0" brushRef="#br0" timeOffset="2711">1787 184 29541,'0'0'2064,"0"0"-1290,-1 8-516,2 16-128,-1-6-130,0 16 0,-3 1 0,3 8 0,0 2 0,0 3 0,-1 2 0,-1-2 0,2-2 0,0-11 0,6-1 0,-6-7 0,6-10-259,-6-17-386,0 0-1290</inkml:trace>
  <inkml:trace contextRef="#ctx0" brushRef="#br0" timeOffset="3511">2046 151 26832,'-11'12'3999,"7"20"-2838,4-7-774,-6 2-258,4 14 0,2-4-129,2 8 0,-2-1 0,0-1 0,1-2 130,2-2-130,0-9 0,0-6 0,0-6 0,-3-18-130,8 19 130,-8-19-129,0 0-516,0-7-774,-2-10-4644</inkml:trace>
  <inkml:trace contextRef="#ctx0" brushRef="#br0" timeOffset="3787">2026 229 27606,'0'0'3483,"0"0"-2451,0 0-645,0 0-258,18 24-129,-13 0 0,14 9 0,-5 3 130,8 5-130,-1-1 0,2 2 0,-1-4 0,2-4 0,4-11 0,0-8 0,-1-8 0,0-7 0,-1-7 0,-1-11 0,-4-6 0,-1-12 0,1-5 0,-9-1 0,0-3 0,-4 5 0,-7 2 0,-1 4 0,-1 7 0,-12 9 0,13 18 0,-22-20-130,22 20-128,-17 0-387,17 0-1419,0 0-12384</inkml:trace>
  <inkml:trace contextRef="#ctx0" brushRef="#br0" timeOffset="4173">2582 187 27348,'0'0'3741,"0"0"-2580,11 21-774,-2 3-387,-12-7 130,1 17-130,-1-1 0,3 9 0,0 0 0,0 2 0,0-1 0,-1 1 0,1-5 0,9-6 0,-3-3 0,-6-15 0,6 0-130,-6-15-386,0 0-903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0:01.75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216 612 15222,'0'0'14061,"0"0"-11997,0 0-1161,0 0-774,0 0 0,10-13 0,-10 13-129,19-18 0,-19 18 0,15-23 0,-15 23 0,4-24 0,-4 24 0,-3-27 0,3 27 0,-21-17 130,4 14-130,1-2 0,-4 5 0,-4 0 0,3 5 0,0 3 0,1 3 0,7 5 0,-1 1 0,4 2 0,4 5 0,1 0 0,5 5 0,5 2 0,7 1 0,4-1 0,7 0 0,-1 1 0,7-4 0,-2-1 0,-3-4 0,-6-4 0,-2 1 0,-9-7 0,-5 1 0,-2-14 0,-14 19 0,-6-11 0,1-2 0,-10-2 0,-1 1 0,0-4 0,-2 1 0,5-2 0,4 0 0,7 0 0,-2-6 0,18 6-130,0 0-128,7-21-516,8 10-1677</inkml:trace>
  <inkml:trace contextRef="#ctx0" brushRef="#br0" timeOffset="567">471 557 29154,'0'0'2322,"3"19"-1419,-3 4-645,-2 11-258,-1-4 130,3 9-130,-1 0 0,1 1 0,0-1 0,1 2 0,2-8 0,2-3 0,1-8 0,-2-8 0,-4-14 0,0 0 0,20 4-130,-20-4-128,7-24-645,-7 0-2064</inkml:trace>
  <inkml:trace contextRef="#ctx0" brushRef="#br0" timeOffset="827">365 494 28380,'0'-27'2967,"9"6"-2064,-9 21-516,26-13-387,-26 13 0,19-6 130,-19 6-130,28 0 0,-28 0 0,27 7 0,-14-2 0,10-2 0,-2 1 0,8-4 0,-2 0 0,-6-6-130,2 0 1,1 3-516,-8-1-1419,-16 4-10578</inkml:trace>
  <inkml:trace contextRef="#ctx0" brushRef="#br0" timeOffset="1139">676 551 30186,'0'0'1677,"4"12"-1032,-4-12-516,0 30 1,-6-12-130,3 13 0,-4 1 0,5 8 0,-1-1 0,2 1 0,1-2 0,6-1 0,9-5 0,6-5 0,0-5 0,6-5 0,8-5 0,4-3 0,-3-5 0,5-2 0,-2-2 0,-1 0 0,-2-6 0,-6-3 0,-4-3 0,-5 0 0,0 3 0,-16-8 0,11 4-130,-16 13-128,0-21-774,-16 10-2193</inkml:trace>
  <inkml:trace contextRef="#ctx0" brushRef="#br0" timeOffset="1503">771 747 27606,'-3'-22'3354,"13"-5"-2193,4 16-774,11 4-258,-5-11-129,12 6 0,-5-2 0,2 2 0,2 6 0,-14-1-258,-1-5-387,-16 12-1290,12-21-5676</inkml:trace>
  <inkml:trace contextRef="#ctx0" brushRef="#br0" timeOffset="1705">719 497 24897,'-13'0'5289,"13"0"-3612,0 0-1161,32 12-258,-16-14-258,20 2 0,1-6 0,5-1 0,8 7 0,1-3-387,-9-3-516,-1 6-1935</inkml:trace>
  <inkml:trace contextRef="#ctx0" brushRef="#br0" timeOffset="1898">1266 467 30444,'0'0'1548,"0"20"-1032,0-20-387,0 34 1,-2-15-130,2 14 0,3 0 0,3 6 0,3 0 0,2 3 0,-2-3 0,-1 3 0,-2-6 0,-2-2 0,-4-5 0,0-4 0,-9-7 0,-5-3 0,-2-4 0,-4-5 0,-4-6 0,0 0 0,-2-2 0,3-5 0,1 2 0,-1-4 0,23 9-130,-20-7 1,20 7-516,0 0-1548</inkml:trace>
  <inkml:trace contextRef="#ctx0" brushRef="#br0" timeOffset="2319">1471 554 30702,'-8'-18'1419,"8"18"-903,0 0-386,0 7-130,-3 8 0,3 12 0,5 6 0,1 11 0,-3 1 0,1 6 0,-2-4 0,2 1 0,1-6 0,-2-6 0,0-9 0,-3-27 0,12 27 0,-12-27-130,8-10-257,-8-10-903,1-4-3354</inkml:trace>
  <inkml:trace contextRef="#ctx0" brushRef="#br0" timeOffset="2589">1472 537 30831,'0'0'1290,"0"0"-774,9 12-516,-9-12 130,20 41-130,-6-10 0,8 5 0,-1 5 0,6 5 0,-2-6 0,0 2 0,1-3 0,-2-3 0,-1-12 0,-4-3 0,-1-12 0,3-7 0,-2-4 0,-3-14 0,1-8 0,-5-6 0,-8-11 0,4-4 0,-5-2 0,-3 0 0,-5-1 0,-7 3 0,-3 3 0,0 8 0,2 7 0,-4 6 0,5 6 0,12 15 0,0 0 0,0 0 0,0 0 0,9 9-259,6 4-386,5 2-1290</inkml:trace>
  <inkml:trace contextRef="#ctx0" brushRef="#br0" timeOffset="3005">2051 506 30960,'-28'30'1161,"16"-6"-645,1 6-386,-10 1-130,16 13 0,-4-4 0,5 7 0,-2-3 0,6 1 0,0-4 0,6-4 0,7-7 0,7-3 0,9-10 0,8-5 0,1-8 0,10-4 0,-2 0 0,3-6 0,0-3 0,-4-3 0,-9 0 0,-1 2 0,-5-2 0,-9 1 0,-1 1 0,-20 10 0,24-14 0,-24 14 0,0-16-259,0 16-257,-15-14-1677</inkml:trace>
  <inkml:trace contextRef="#ctx0" brushRef="#br0" timeOffset="3379">2086 743 29799,'0'0'2064,"0"0"-1419,11-5-516,8-5 1,17 10-130,-1-8 0,9 2 0,-8-1 0,-3 2 0,-6 1 0,-16-14 0,-11 18-259,13-23-128,-14 8-1032,-13 0-4902</inkml:trace>
  <inkml:trace contextRef="#ctx0" brushRef="#br0" timeOffset="3603">1999 485 30831,'1'15'1290,"19"-14"-774,5-1-386,16 0-130,1-6 0,-1-7 0,7 0-130,-1 2-257,-9-4-645,-5 2-2580</inkml:trace>
  <inkml:trace contextRef="#ctx0" brushRef="#br0" timeOffset="3790">2513 30 31218,'4'-15'1161,"-4"0"-903,0 15-128,0 9-130,0-9 0,-15 36 0,-1-3 0,-5-5 0,2 11-130,-3 2-128,-8-10-1032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0:12.94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36 213 27090,'0'0'3225,"3"-15"-1935,-3 15-774,0 0-258,6 10-129,-6-10 0,0 31-129,-1-10 0,-4 9 0,-4-1 130,2 5-130,-4 0 0,8 5 0,-1-6 0,4 0 0,-2-2 0,2-3 0,9-4 0,-3-3 0,-1-3 0,1-3 0,-6-15 0,4 15 0,-4-15 0,0 0-130,0 0 1,14-8-516,-14-5-903,3-5-4773</inkml:trace>
  <inkml:trace contextRef="#ctx0" brushRef="#br0" timeOffset="374">3 233 22575,'30'-31'6192,"-9"18"-4386,5-1-903,4 13-387,-3-7-258,6 8-129,-6 5 0,6 11-129,-13-5 0,4 11 129,-12-4-129,-2 6 0,-7-6 0,-3 4 0,-3-4 0,-15 1 0,-1-1 0,-5-1 0,-5-2 0,1-2 0,-2-1 0,4 0 0,4-3 0,2 0 0,6-2 0,14-7 0,-13 14 0,13-14 0,0 18 0,0-18 0,13 19 0,3-4 0,3 1 0,5 2 0,3 0 0,2 2 0,-1-4 0,5 7 0,-4-9 0,-4 1 130,-2-3-130,-2-1 0,-9-4 0,-12-7 0,18 8 0,-18-8 0,0 0 0,0 0 0,0 0-130,-7-14 130,7 14-258,-2-21-774,2 8-1548</inkml:trace>
  <inkml:trace contextRef="#ctx0" brushRef="#br0" timeOffset="884">471 381 29154,'0'-21'2193,"0"21"-1419,0 0-387,0 0-258,-15 0-129,15 8 0,0-8 0,-6 33 0,3-14 130,3 9-130,0-1 0,1 2 0,4-1 0,5 3 0,2-1 0,5 0 0,-2-2 0,4-5 0,5-2 0,2-6 0,1-5 0,3-4 0,-3-6 0,3-3 0,-3-9 0,3-7 0,-4-5 0,-4-8 0,-2 0 0,-2-1 0,-7-3 0,-5 2 0,-6 1 0,0 4 0,-5 3 0,-5 5 0,-1 6 0,11 15 0,-26-17 0,26 17 0,0 0 0,-12 0 0,12 0-259,6 9-128,-6-9-1032,19 15-3999</inkml:trace>
  <inkml:trace contextRef="#ctx0" brushRef="#br0" timeOffset="1388">752 101 27735,'-35'-12'3096,"1"9"-1935,17 3-774,17 0-258,-16 10 0,16 4-129,0-14 0,7 26 0,-7-26 0,27 27 0,-10-18 0,5-1 0,-1-7 0,0-1 0,-3-3 0,-3-7 0,-15 10 0,17-27 0,-17 9 0,-9 0 0,-11 2 0,-5-1 0,-5 2 0,-2 3 130,1 3-130,2 8 0,4 1 0,11 0 0,14 0 0,-10 22-130,10-22-128,27 29-645,-3-17-1290,9 3-27089</inkml:trace>
  <inkml:trace contextRef="#ctx0" brushRef="#br0" timeOffset="1840">994 277 23607,'-21'0'6321,"21"0"-4515,0 0-1161,0 0-516,0 0 0,13-20-129,14 17 0,-1-3 0,7 6 0,-1 0 130,2 0-130,-2 8 0,-5 5 0,-6 4 0,-9 7 0,-14-1 0,2 4 0,-18 3 0,-7 2 0,-4 2 0,-2-3 0,-2-1 0,3 0 0,2-5 0,9-1 0,4-1 0,9-7 0,4-3 0,2-13 0,8 17 0,8-11 0,4-3 0,3-5 0,-1 2 0,5 0 0,0-3 0,-3-1 0,6 1 0,-13-3-130,4 0-128,-2 1-645,-5-4-1548</inkml:trace>
  <inkml:trace contextRef="#ctx0" brushRef="#br0" timeOffset="2329">1437 287 27606,'0'0'3354,"0"0"-2193,-13-1-774,13 11-258,0-10-129,-2 35 0,2-16 130,2 11-130,-1-2 0,7 6 0,1 1 0,-3-1 0,4-4 0,2-2 0,-1-4 0,-4-6 0,7-3 0,-14-15 0,19 3-130,-19-3-257,0 0-645,0-18-2193</inkml:trace>
  <inkml:trace contextRef="#ctx0" brushRef="#br0" timeOffset="2599">1431 292 23994,'-9'-27'6192,"9"27"-4515,0 0-1032,0 0-516,0 0-129,9 13 130,0 2-130,11 8 0,1-1 0,7 6 0,-2-1 0,4 6 0,2-3 0,-1 1 0,-2 1 0,2-4 0,-2-4 0,-5-2 0,1-5 0,1-4 0,-3-7 0,-1-5 0,-5-1 0,-1-10 0,-4-9 0,-4-4 0,-4-4 0,-4-5 0,2-4 0,-11-6 0,-2 2 0,-5-2 0,1 5 0,-3 2 0,0 4 0,1 6 0,5 5 0,3 4 0,9 16 0,0 0 0,0 0 0,0 0 0,10-2-259,6 4-257,0 10-1032,4-2-5805</inkml:trace>
  <inkml:trace contextRef="#ctx0" brushRef="#br0" timeOffset="3026">1977 213 24897,'16'-14'5418,"-16"14"-3870,0 0-1032,0 15-258,3 9-258,-9-5 130,6 16-130,-1-7 0,-1 9 0,-1 1 0,3-1 0,0 0 0,5-2 0,5-4 0,4-1 0,6-8 0,5-4 0,4-6 0,4-3 0,3-5 0,1-2 0,-1-2 0,0 0 0,-1 0 0,-5-3 0,-1 0 0,-5 0 0,-5 0 0,-1-1 0,-3 4 0,-15 0 0,20-3 0,-20 3 0,0 0 0,0 0-130,6-14-257,-6 14-903,-12-15-3612</inkml:trace>
  <inkml:trace contextRef="#ctx0" brushRef="#br0" timeOffset="3436">2162 459 28122,'0'0'2967,"9"-3"-1806,10 1-774,14 2-387,-7-10 0,10 5 130,-1-4-130,-2 2 0,-3-2 0,-9 0 0,-2 5-130,-19 4 1,11-17-516,-11 17-1161,-17-19-6063</inkml:trace>
  <inkml:trace contextRef="#ctx0" brushRef="#br0" timeOffset="3660">2023 238 24897,'0'0'5289,"11"-15"-3612,12 14-1161,8-2-387,-2-3 0,10 1-129,4-1-258,1 6-258,-8-3-1161,2 3-3612</inkml:trace>
  <inkml:trace contextRef="#ctx0" brushRef="#br0" timeOffset="4018">2577 5 30186,'16'-6'1677,"-16"6"-1032,0 0-516,-9 9 1,-6 3-130,-3 10-130,-1-7-257,4 3-516,-10-7-2193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0:18.35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218 35 27993,'11'-17'2838,"-11"17"-1806,0-20-516,0 20-387,-20 0 0,20 0-129,-30 11 0,12 4 0,-7 0 0,4 11 130,-5-5-130,5 12 0,-5-2 0,8 8 0,3-1 0,9 4 0,3-3 0,6 2 0,9-3 0,9-4 0,3-4 0,8-7 0,0-2 0,-4-6 0,1-2 0,-5-4 0,-3-1 0,-8-7 0,2 4 0,-15-5-130,0 0-257,2-12-774,-2-3-2709</inkml:trace>
  <inkml:trace contextRef="#ctx0" brushRef="#br0" timeOffset="442">533 204 28767,'13'-9'2580,"-13"9"-1677,0 0-645,9 15-129,-9 0-129,6 14 130,-6-2-130,9 8 0,-4-2 0,1 3 0,0-5 0,1 2 0,-2-8 0,-1-7 0,1-2 0,-5-16 0,0 0-130,0 0-257,0 0-645,4-13-2451</inkml:trace>
  <inkml:trace contextRef="#ctx0" brushRef="#br0" timeOffset="752">527 110 15222,'12'-13'14061,"0"10"-11997,-12 3-1290,27-9-516,-5 9-129,-4 0 0,14 6-129,-2-3 0,3 7 0,-3 2 0,-1 2 0,1-3 0,-8 3 0,-4-4 0,-18-10 0,14 21 0,-14-21 0,-21 15 0,-3-9 0,-11-3 0,-2 2 0,-2-2 0,-2-2 0,2-1 0,7 0 0,7 2 0,8-2 0,17 0-258,0 0-387,0 0-1161,20 0-5934</inkml:trace>
  <inkml:trace contextRef="#ctx0" brushRef="#br0" timeOffset="1157">1054 156 27090,'0'42'3612,"-10"-21"-2322,7 8-903,3 9-258,0-8 0,-2 8-129,5-5 0,6-1 0,-4-9 0,4 1 0,-8-9 0,-1-15 0,6 17 0,-6-17-258,-10-3-516,10 3-1032,-30-29-7353</inkml:trace>
  <inkml:trace contextRef="#ctx0" brushRef="#br0" timeOffset="1406">1077 135 27348,'62'-7'3354,"-34"6"-2193,4 1-774,2-2-258,-10 7 0,5 4-129,-17-1 0,-12-8 129,8 24-129,-11-7 0,-16-4 0,-8-1 0,-1 2 0,-4 1 0,1 0 0,-1 0 0,5 0 0,6 2 0,1-3 0,8 2 0,5-2 130,7 4-130,0-18 0,9 26 0,4-17 0,9-1 0,0 1 0,7-5 0,2 2 0,-2-6-130,10-4 1,3-1-387,-7-5-1032,4 2-4902</inkml:trace>
  <inkml:trace contextRef="#ctx0" brushRef="#br0" timeOffset="1765">1575 244 26832,'-21'1'3999,"-10"20"-2709,16-6-903,6 6-258,-7-5-129,15 6 130,1-4-130,9 2 0,9-8 0,12 5 0,6-9 0,9-1 0,0-7 0,5 0 0,1-1 0,-4-8 0,-7-5 0,-4-5 0,-8-2 0,-12 0 0,-5-6 0,-11 1 0,-11-1 0,-8 0 0,-12 6 0,-6 1 0,-5 4 0,-2 1 0,4 7 0,2 6 0,11 2 0,1 0 0,19 13 0,7-13-259,3 21-257,15-11-1032,4-2-5289</inkml:trace>
  <inkml:trace contextRef="#ctx0" brushRef="#br0" timeOffset="2170">2136 103 28767,'0'0'2580,"0"0"-1548,0 0-774,11 15-258,-11-15 130,0 35-130,0-11 0,9 11 0,-3 1 0,10 5 0,-5-5 0,4 0 0,0-1 0,-2-7 0,-2-3 0,-5-11 0,-6-14 0,0 0 0,13 14 0,-13-14-130,-3-16-386,-4 1-903,-4-9-4386</inkml:trace>
  <inkml:trace contextRef="#ctx0" brushRef="#br0" timeOffset="2503">2025 91 28767,'0'0'2580,"0"0"-1677,10-2-645,4-7-129,17 9-129,-5-3 0,15 3 0,-1-2 130,2 2-130,0 0 0,-2 0 0,-1 0-130,-6 4-128,-9-4-645,-3 4-1677</inkml:trace>
  <inkml:trace contextRef="#ctx0" brushRef="#br0" timeOffset="2701">2458 138 27219,'-15'33'3741,"4"-15"-2580,5 2-645,6 9-516,-7-7 130,8 10-130,1-8 0,11 3 0,5-6 0,5 0 0,6-7 0,5-8 0,1-6 0,7 0 0,-6-13 0,3-6 0,-7-3 0,-4-4 0,-4-3 0,-10-1 0,-10-1 0,-5-3 0,-16 4 0,-8 6 0,-8 2 0,-10 6 0,-3 4 0,-1 6 0,2 6 0,-5 1 0,17 8-259,6 0-386,6 2-1161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0:21.76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27 454 25284,'0'0'5289,"-18"-1"-3870,12 8-903,6 20-387,-2-7 1,4 13-130,-1-5 0,8 14 0,2-3 0,1-1 0,-2-5 0,4-5 0,-8-4 0,-1-6 0,2-3 0,-7-15 0,8-12-130,-8-1-128,0-10-774,1-1-1935</inkml:trace>
  <inkml:trace contextRef="#ctx0" brushRef="#br0" timeOffset="247">9 435 22188,'0'0'7611,"0"0"-5676,6 6-1290,12 13-387,-18-19-258,36 29 0,-18-20 0,12 1 130,0-7-130,2-3 0,0-3 0,2-12 0,-2 0 0,-8-4 0,0 1 0,-6 0 0,-5 2 0,-13 16 0,13-23 0,-13 23 0,0 0 0,1 8 0,-1 7 0,-1 9 0,-4 4 0,5 6 0,0 2 0,0 0 0,0 0 0,2 5 0,4-5 0,1-5 0,1-2 0,-1-5 0,-1-6 0,-6-18 0,17 22 0,-17-29 0,0 7-130,7-27-257,-1 9-1032,-1-3-3741</inkml:trace>
  <inkml:trace contextRef="#ctx0" brushRef="#br0" timeOffset="648">533 480 28767,'0'0'2580,"0"12"-1548,-5 7-774,-10-2-258,13 14 130,-10-5-130,12 5 0,0 4 0,6-2 0,7-3 0,12-2 0,5-8 0,12-2 0,3-8 0,5-2 0,1-8 0,0 0 0,2-6 0,-5-8 0,-7 4 0,-3-4 0,-7 1 0,-8-2 0,-5 1 0,-9-2 0,-9 16 0,0-15-130,-12 7-128,-8-1-903,-8 0-2322</inkml:trace>
  <inkml:trace contextRef="#ctx0" brushRef="#br0" timeOffset="971">697 606 28509,'0'0'2838,"0"0"-1806,16 10-774,14-8-258,-4-7 130,13 1-130,-4-7 0,1 2 0,-5 0 0,-8-6 0,-2 9 0,-21 6-130,1-22-257,-1 22-774,-19-23-2322</inkml:trace>
  <inkml:trace contextRef="#ctx0" brushRef="#br0" timeOffset="1194">555 404 28122,'-22'6'3096,"22"-6"-2064,24 7-645,7-1-387,-5-9 130,16 3-130,-3-9 0,5 0 0,-2 5 0,-12-4-130,-3-2-257,-4-1-645,-23 11-2451</inkml:trace>
  <inkml:trace contextRef="#ctx0" brushRef="#br0" timeOffset="1424">697 129 28896,'-12'17'2451,"15"2"-1548,7-4-645,4-10-129,11 8-129,-2-11 0,10 2 0,-2-4 130,3-1-130,-6-8 0,-2-5 0,-7-1 0,-5-1 0,-5-1 0,-8 4 0,-1 13 0,0-23-130,0 23 130,0 0-258,-7 11-516,7 7-1419,-2-5-27218</inkml:trace>
  <inkml:trace contextRef="#ctx0" brushRef="#br0" timeOffset="1725">1160 359 26574,'14'15'4257,"-8"15"-2967,-5-9-774,-1-4-516,11 21 130,-11-8-130,6 9 0,-3-5 0,4 7 0,-1-4 0,-1-1 0,-1-9 0,-1-3 0,0-6 0,-3-18 0,5 20 0,-5-20 0,1-14 0,-4-5-130,0-4 1,-4-2-774,-4-2-1419</inkml:trace>
  <inkml:trace contextRef="#ctx0" brushRef="#br0" timeOffset="1970">1128 410 26058,'35'-20'4515,"-8"20"-3096,2 0-903,1 0-387,6 11-129,-6-5 0,5 9 130,-11-3-130,0-1 0,-9-2 0,-15-9 0,3 23 0,-3-23 0,-20 15 0,-4-8 0,0 1 0,-7 1 0,3 1 0,1 2 0,6 2 0,8-1 0,4 4 0,9 1 0,3 0 0,15 3 0,3-6 0,7 0 0,1-3 0,9-2 0,-5-4 0,4-4 0,-3-2 0,-3-3 0,2-3 0,-19-15 0,5 1-130,-8-4-257,-4-4-903,-5-7-3999</inkml:trace>
  <inkml:trace contextRef="#ctx0" brushRef="#br0" timeOffset="2373">1274 90 29412,'-12'0'2193,"0"15"-1419,12 2-516,0-2-128,20 12-130,-1-5 0,15 5 0,3-6 0,5-1 0,2-1 0,-6-10 0,10 14-130,-11-10 1,-10-2-516,-4 1-1161,-8 0-6837</inkml:trace>
  <inkml:trace contextRef="#ctx0" brushRef="#br0" timeOffset="2566">1682 428 28509,'-4'38'2967,"-2"-15"-2064,1 2-645,5 13-128,-9-16-130,12 11 0,2-3 0,2 3 0,1-6 0,5-3 0,-4-1 0,0-8 0,-9-15 0,18 10 0,-18-10-130,14-9 1,-14-6-774,-8-9-1419</inkml:trace>
  <inkml:trace contextRef="#ctx0" brushRef="#br0" timeOffset="2842">1699 30 30057,'9'-33'1806,"-9"33"-1161,0 0-516,0 0 1,22 0-130,-10 23 0,-1 2-130,-8 4-257,0 10-774,-5-3-2838</inkml:trace>
  <inkml:trace contextRef="#ctx0" brushRef="#br0" timeOffset="3289">1887 477 30057,'0'0'1806,"0"13"-1161,0 2-386,6 11-259,-6-7 0,3 11 0,0-4 0,7 2 0,4-5 0,4 1 0,-7-9 0,2-6 0,-13-9 0,20 1 0,-20-1 0,7-16 0,-5-1 0,-11-14 0,6 8-130,-17-17 130,13 8-129,-11-8 129,6 8-129,-4 1 129,4 6 0,8 10 129,-2 1-129,6 14 129,0 0-129,10 21 0,2-7 130,13 5-130,-3-4 0,13 3 0,-4-9 0,8-2 0,-2-7 0,5 0 0,-6-7 0,-2-5 0,-5-3 0,-5 0 0,-7 2 0,-2 5 0,-15 8 0,0 0 0,0 0 0,0 15 0,-11 7 0,4 7 0,-2 2 0,0 5 0,0 2 0,6 1 0,0-5 0,3-2 0,1-5 0,2-6 0,5-3 0,-8-18 0,25 0 0,-25 0-259,26-12-386,-13-6-1548</inkml:trace>
  <inkml:trace contextRef="#ctx0" brushRef="#br0" timeOffset="3862">2463 508 29154,'0'0'2451,"0"0"-1677,0 0-516,-7 18-128,-7-6-130,14 14 0,-4-4 0,1 8 0,1 0 0,2 2 0,3-2 0,9-2 0,3-2 0,6-5 0,8-6 0,7-8 0,5-4 0,5-3 0,2 0 0,2-9 0,0-6 0,-8-1 0,-6 1 0,-4 1 0,-4 4 0,-13-7 0,2 14 0,-17 3-130,0-15-257,0 15-903,-29-10-3612</inkml:trace>
  <inkml:trace contextRef="#ctx0" brushRef="#br0" timeOffset="4194">2641 643 29541,'-20'0'2064,"20"0"-1290,18-1-516,6-4-258,-3-4 0,2-3 0,6 0-129,-4 5-387,-13-8-645,-12 15-3096</inkml:trace>
  <inkml:trace contextRef="#ctx0" brushRef="#br0" timeOffset="4371">2466 439 26574,'0'0'4128,"24"-4"-2838,12 3-774,4-1-387,2-4-129,10 5-258,-6-13-387,3 8-1032,-10-9-4773</inkml:trace>
  <inkml:trace contextRef="#ctx0" brushRef="#br0" timeOffset="4574">2845 138 30702,'38'12'1419,"-12"5"-903,5 10-386,-4-8-130,15 23 0,-7-6 0,3 12 0,-10 2 0,-7 3 0,-7 4 0,-8 2 0,-8 1 0,-2 0 0,-8-5 0,-9-2 0,1-4 0,-1-4 0,-1-1 0,4-11 0,-4 0 0,1-10 0,12 3 0,-12-10-130,8-4-257,13-12-903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08.757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0 630 26574,'0'0'3999,"0"0"-2709,0 0-774,0 15-387,0 16 0,-2-1-129,4 18 0,-2 0 0,6 11 130,-5 0-130,7 2 0,-1-4 0,1 2 0,2-10 0,1-10 0,-1-2 0,-4-15 0,3-1 0,-9-21-130,0 0 130,11-10-516,-11-14-645,-8-6-2451</inkml:trace>
  <inkml:trace contextRef="#ctx0" brushRef="#br0" timeOffset="286">30 705 24381,'66'-39'5289,"-25"30"-3741,-2 3-903,3 6-258,-11 4-258,2 14 0,-10-1-129,-5 11 129,-12-4-129,-6 5 0,-3 1 0,-12 1 0,-12-3 0,0 2 0,-6-6 0,-3 1 0,0-2 0,3-4 0,5-4 130,6 0-130,5 0 0,11 0 0,5-1 0,4 1 0,12 0 0,6 1 0,3 4 0,5-2 0,1-3 0,0 1 0,1-4 0,-2 1 0,-2-6 0,-6-7 0,9-4-130,-9-7-386,-3-7-774,0-5-2967</inkml:trace>
  <inkml:trace contextRef="#ctx0" brushRef="#br0" timeOffset="660">499 834 27090,'0'0'3741,"10"23"-2451,-10 2-903,0-1-258,3 15-129,-3-7 0,8 11 130,-5-10-130,8 8 0,2-11 0,8-2 0,2-11 0,5-8 0,5-9 0,3-5 0,0-13 0,5-10 0,-6-10 0,1-5 0,-6-7 0,-8 2 0,-4-1 0,-10 2 0,-2 6 0,-5 7 0,-2 7 0,-7 13 0,8 14 0,-13-3 0,13 3 0,-12 30 0,9 0 0,3 5 0,3 3 0,9 1 0,1-2 0,4-1 0,-2-6 0,5-6 0,-5-6 0,0-9 0,-2 2 0,-13-11-130,0 0-128,9-26-774,-10 1-2193</inkml:trace>
  <inkml:trace contextRef="#ctx0" brushRef="#br0" timeOffset="1221">699 437 22575,'0'0'7095,"0"0"-5160,0 0-1290,0 0-516,1 8 0,-1-8-129,24 12 129,-7-11-129,4-1 0,-1-3 0,1-7 0,-6-8 0,0 3 0,-9-9 0,-5 7 0,-8-5 0,-8 13 130,-9-2-130,-3 11 0,-6 0 0,1 2 0,0 5 0,8 7 0,5 7 0,5-8-130,14 2-128,11-4-516,11-1-1548</inkml:trace>
  <inkml:trace contextRef="#ctx0" brushRef="#br0" timeOffset="1642">1263 763 28380,'0'0'2838,"-11"-13"-1806,11 13-774,0 0-129,0 0-129,11-3 0,2 4 0,-13-1 130,23 17-130,-14-4 0,-3 7 0,-5 2 0,-1 7 0,-9 1 0,-4 5 0,-5-2 0,-2 1 0,-2 1 0,4-7 0,1-2 0,8-2 0,6-5 0,3-2 0,0-17 0,29 19 0,-7-14 0,4-7 0,2 2 0,5 0 0,-2-4 0,-6-7 0,7 8 0,-14-7-130,1-5-128,-2 0-774,-2-3-2193</inkml:trace>
  <inkml:trace contextRef="#ctx0" brushRef="#br0" timeOffset="2032">1570 717 29541,'0'0'2064,"-9"13"-1290,7 5-516,2 18-128,-1-7-130,8 15 0,1-5 0,4 4 0,-2-1 0,4-3 0,-4-6 0,2-6 0,-1-6 0,-11-21 0,15 12-130,-15-12 1,0-13-516,-2-7-1419,-8-7-14577</inkml:trace>
  <inkml:trace contextRef="#ctx0" brushRef="#br0" timeOffset="2265">1542 772 25284,'0'-25'5160,"11"20"-3612,-11 5-1032,30 17-387,-30-17-129,33 43 130,-13-16-130,7 11 0,0 0 0,1 2 0,1-2 0,1-4 0,-1-2 0,2-11 0,-1-6 0,-1-8 0,-2-7 0,-3 0 0,3-16 0,-4-10 0,-7-7 0,-2-6 0,-4-6 0,-4-4 0,-6 0 0,0 3 0,-9 7 0,-1 1 0,-7 13 0,4 5 0,13 20 0,-27-15-130,27 15 1,0 0-645,0 0-1419</inkml:trace>
  <inkml:trace contextRef="#ctx0" brushRef="#br0" timeOffset="2624">2124 684 30057,'17'18'1806,"-14"7"-1161,-3-25-516,10 41 1,-11-20-130,1 10 0,0 1 0,0 0 0,0-1 0,0 2 0,0-4 0,1-2 0,1-5 0,9-4 0,-11-18 0,30 20 0,-9-16 0,7-4 0,4 0 0,7-6 0,-2-6 0,4 0 0,-5 0 0,0-1 0,-3 1 0,-6 1 0,-4 2 0,-5 2 0,-3 1 0,-15 6 0,24-15 0,-24 15-259,0 0-386,0-14-1290</inkml:trace>
  <inkml:trace contextRef="#ctx0" brushRef="#br0" timeOffset="3013">2255 834 26832,'-13'1'3999,"19"-1"-2838,16-3-645,8 2-387,-4-13-129,12 7 0,-8-5 130,0 3-130,-3 0-130,-14-8 130,-7 2-258,-6 15-516,0-31-1290,-6 14-16641</inkml:trace>
  <inkml:trace contextRef="#ctx0" brushRef="#br0" timeOffset="3231">2177 534 30057,'20'-5'1806,"-2"-4"-1161,13 2-516,5-6-129,2 1 0,-2-6 0,0-3-258,3 6-645,-9-9-1548</inkml:trace>
  <inkml:trace contextRef="#ctx0" brushRef="#br0" timeOffset="3387">2630 66 28509,'10'-51'2967,"-10"51"-2064,0-15-645,0 15-128,-3 15-130,-12 2 0,8 7 0,-4 9-130,1 4 1,-1-7-645,5 2-1419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15.27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15 495 28509,'0'-18'2709,"0"18"-1677,-8-17-774,8 17-129,0 0-129,0 26 130,2-4-130,5 16 0,-2 3 0,1 12 0,3-1 0,-2 7 0,-1-2 0,3-4 0,-3-8 0,0-8 0,2-9 0,-3-11 0,-5-17 0,0 0 0,13 6-130,-13-6-257,0-24-774,0 3-2322</inkml:trace>
  <inkml:trace contextRef="#ctx0" brushRef="#br0" timeOffset="286">6 548 29154,'-5'-19'2322,"4"6"-1419,1 13-774,0 0 0,0 0-129,9 0 0,-9 0 130,19 26-130,-5-7 0,2 8 0,2 5 0,2 6 0,1 2 0,3 1 0,-1 0 0,-1-7 0,4 0 0,-2-7 0,-1-8 0,-1-5 0,-4-11 0,-3-3 0,-15 0 0,20-18 0,-17-11 0,-2-4 0,-1-9 0,-3-3 0,-3-4 0,-1 4 0,2 1 0,-2 5 0,4 8 0,0 5 0,1 11 0,2 15 0,0 0 0,0-17 0,0 17-130,11 8-257,-11-8-774,22 22-2580</inkml:trace>
  <inkml:trace contextRef="#ctx0" brushRef="#br0" timeOffset="738">655 427 26058,'0'0'4644,"0"0"-3354,0 0-774,-11 21-387,-9-6 1,13 23-130,-10-3 0,7 13 0,-7 2 0,10 5 0,-8-2 0,6 4 0,0-4 0,1-11 0,4-4 0,-2-18 0,6-20-130,4 15-128,-4-15-645,14-20-1806</inkml:trace>
  <inkml:trace contextRef="#ctx0" brushRef="#br0" timeOffset="1009">707 462 30057,'3'-18'1806,"-3"25"-1161,0 14-516,-7-1 1,8 22-130,1-4 0,10 8 0,1 1 0,4-2 0,4 1 0,1-7 0,1-4 0,0-7 0,4-7 0,-11-6 0,1-3 0,-17-12 0,0 0-259,4-12-257,-4 12-1032,-19-24-5289</inkml:trace>
  <inkml:trace contextRef="#ctx0" brushRef="#br0" timeOffset="1258">545 783 27735,'0'0'3354,"0"0"-2322,0 0-516,16 0-516,14 0 0,3 0 0,8-5-129,-5-10-387,0 0-774,-1-9-3096</inkml:trace>
  <inkml:trace contextRef="#ctx0" brushRef="#br0" timeOffset="1460">864 50 30831,'0'0'1290,"0"0"-903,-9 18-128,10 15-259,4 0 0,7 7 0,6 2-130,0 6-128,-2-4-645,1 6-1677</inkml:trace>
  <inkml:trace contextRef="#ctx0" brushRef="#br0" timeOffset="1699">1028 499 29670,'1'-16'2064,"-1"16"-1290,0 0-645,0 0 1,0 0-130,2 19 0,4 8 0,-5 7 0,5 5 0,2 2 0,-2 4 0,0-3 0,3 0 0,-2-3 0,0-8 0,5-3 0,-12-28-130,12 21-128,-12-21-645,0 0-1677</inkml:trace>
  <inkml:trace contextRef="#ctx0" brushRef="#br0" timeOffset="1960">1019 748 29541,'28'3'1935,"-10"-3"-1032,8 0-645,12-1-258,-8-11 0,9-4 0,6 7 0,-6-6-258,-7-4-516,-2-4-1161,-11-1-8772</inkml:trace>
  <inkml:trace contextRef="#ctx0" brushRef="#br0" timeOffset="2115">1363 454 27735,'0'0'3354,"-16"9"-2193,16 9-774,-8-1-387,8 19 130,-1-4-130,1 13 0,0-4 0,7 4 0,-1-3 0,5-1 0,1-8 0,0-9 0,8-1 0,-20-23-130,22 1-128,-22-1-516,27-25-1419</inkml:trace>
  <inkml:trace contextRef="#ctx0" brushRef="#br0" timeOffset="2349">1553 523 29799,'2'26'2064,"-2"1"-1419,0 3-516,1 17 1,-1-9-130,3 12 0,5-10 0,7 3 0,1-12 0,7-7 0,2-9 0,7-10 0,1-8 0,3-14 0,-1-8 0,-2-10 0,-7-7 0,-4-6 0,-4-2 0,-9-2 0,-9 6 0,-7 2 0,-14 6 0,-3 8 0,-8 12 0,0 9 0,-1 6 0,3 5 0,9 8 0,2-2 0,8 8-130,7-1-257,4 3-774,10-1-2709</inkml:trace>
  <inkml:trace contextRef="#ctx0" brushRef="#br0" timeOffset="2739">1996 401 30702,'0'0'1290,"7"20"-774,-4 4-257,-4 2-259,4 16 0,-2 2 0,5 5 0,-1 3 0,2-3 0,-2-5 0,-2-3 0,0-6 0,-3-16 0,6-1 0,-6-18-130,0 0 1,0 0-645,-8-21-1419</inkml:trace>
  <inkml:trace contextRef="#ctx0" brushRef="#br0" timeOffset="2986">1993 427 30057,'22'-17'1806,"-1"16"-1161,2 1-516,0 0 1,14 15-130,-2-5 0,4 12 0,-6-3 0,2 8 0,-7 2 0,-7 4 0,-9 2 0,-10 1 0,-2-3 0,-12 5 0,-9-2 0,-5-3 0,-7-4 0,-5-5 0,5-1 0,-3-16 0,5 4-130,6-5-257,4-6-774,21 0-2838</inkml:trace>
  <inkml:trace contextRef="#ctx0" brushRef="#br0" timeOffset="3734">2440 450 27606,'0'0'3483,"10"-9"-2322,-10 9-774,0 0-387,23 33 130,-20-6-130,7 12 0,-8 0 0,2 11 0,-2-2 0,-2-1 0,0 0 0,0-11 0,0-3 0,0-18 0,0-15-130,0 0 1,9 2-516,-8-13-1419</inkml:trace>
  <inkml:trace contextRef="#ctx0" brushRef="#br0" timeOffset="3999">2498 421 29025,'0'0'2451,"9"0"-1548,-1 13-645,9 19-258,-11-6 130,15 16-130,-6-4 0,9 8 0,-3-5 0,6 0 0,-3-5 0,2-4 0,-4-10 0,7-8 0,-7-7 0,-1-7 0,-2-6 0,-4-12 0,-5-1 0,-5-5 0,-1 2 0,-7-15 0,3 10-130,-9-5-128,2 2-774,-2 0-1935</inkml:trace>
  <inkml:trace contextRef="#ctx0" brushRef="#br0" timeOffset="4449">2908 327 27219,'10'44'3870,"-8"-21"-2709,-4 1-774,2 17-387,-4-11 130,4 18-130,0-6 0,-2 6 0,2-2 0,0-1 0,6-1 0,5-7 0,1-6 0,3-9 0,5-5 0,2-8 0,1-3 0,-1-3 0,1-3 0,4 0 0,-3-6 0,2 0 0,-4-2 0,-1 4 0,2-4 0,-2 5 0,-3 2 0,-3-2 0,0 3 0,-15 0 0,24 0-130,-24 0 1,0 0-645,0 0-1419</inkml:trace>
  <inkml:trace contextRef="#ctx0" brushRef="#br0" timeOffset="4907">3010 661 31218,'0'0'1032,"21"4"-645,2-10-257,7 5-130,-3-11 0,8 4 0,-5-3 0,-6-2 0,6 7 0,-30 6-130,24-23-128,-18 8-645,-6 15-1806</inkml:trace>
  <inkml:trace contextRef="#ctx0" brushRef="#br0" timeOffset="5193">2946 312 30315,'36'2'1677,"-18"-2"-1161,1 4-387,-4-8 1,17 4-130,-8-6 0,8 4 0,-2-4 0,-6 2 0,3 2 0,-11 2-130,-16 0-128,0 0-645,0 0-2064</inkml:trace>
  <inkml:trace contextRef="#ctx0" brushRef="#br0" timeOffset="5463">2983 64 30057,'-12'16'1806,"12"8"-1161,0-24-516,20 15 1,2-7-130,1-8 0,7 0 0,-3-6 0,3-8 0,0-4 0,-7-1 0,-8-1 0,-3 2 0,-6 4 0,-6 14 0,0-19-130,0 19-128,-20 0-645,20 0-1806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21.55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54 183 26832,'9'8'3999,"-5"8"-2709,-2 13-903,-2-4-258,10 23 1,-10-3-130,5 15 0,-5-5 0,3 4 0,0-7 0,0-3 0,0-10 0,-2-9 0,4-9 0,-5-21 0,0 0-130,0 0-257,6-19-774,-6-4-2838</inkml:trace>
  <inkml:trace contextRef="#ctx0" brushRef="#br0" timeOffset="263">0 224 27348,'37'-36'3483,"-10"19"-2193,6 4-903,10 13-258,-10-1-129,7 5 0,-10 9 130,-3 10-130,-10 2 0,-8 5 0,-10 2 0,-1 2 0,-13-1 0,-5-3 0,-4-3 0,2-3 0,-4-3 0,5-3 0,3-3 0,6-3 0,12-12 0,-15 25 0,15-25 0,0 26 0,0-11 0,10 0 0,1 1 0,7 2 0,0-3 0,5 1 0,-1 1 0,1-2 0,1-3 0,-3 1 0,-1-2 0,-7-7 0,7 5 0,-20-9-130,13 0-128,-13 0-645,12-22-1677</inkml:trace>
  <inkml:trace contextRef="#ctx0" brushRef="#br0" timeOffset="690">440 375 28251,'-6'30'2967,"0"-8"-1935,-1 10-645,-4-5-387,11 15 130,0-8-130,-1 7 0,10-9 0,3 1 0,3-7 0,5-4 0,1-8 0,4-7 0,2-7 0,0-1 0,0-16 0,2-2 0,-5-13 0,-1-1 0,-5-2 0,-2-6 0,-7 2 0,-6 2 0,-3 1 0,0 4 0,-10 6 0,-2 6 0,-6 2 0,3 6 0,1 5 0,14 7 0,-19-6 0,19 6 0,0 0-259,0 0-128,0 0-1032,0-14-4386</inkml:trace>
  <inkml:trace contextRef="#ctx0" brushRef="#br0" timeOffset="1171">540 76 29541,'-23'0'2064,"7"3"-1290,16-3-516,0 21-258,0-21 0,1 19 0,-1-19 0,24 12 0,-4-10 0,1-2 0,0 0 0,-3-12 0,2-2 0,-10-4 0,-2 2 130,-7-1-130,-1-1 0,-10 5 0,-8 1 0,-1 4 0,1 4 0,0 4 0,2 0 0,1 9 0,10 7 0,-4 2-130,9-1-257,0 1-774,11-3-2322</inkml:trace>
  <inkml:trace contextRef="#ctx0" brushRef="#br0" timeOffset="1597">918 206 26832,'-16'1'3999,"16"-1"-2709,0 0-903,6-9-258,13 9 1,-4 0-130,9 0 0,-8 5 0,4 5 0,-2 5 0,-6 8 0,-9 1 0,-3 6 0,0 1 0,-14 7 0,-4 2 0,2 2 0,-8 1 0,1-2 0,4-5 0,-1-2 0,8-1 0,1-6 0,8-3 0,3-6 0,0-5 0,0-13 0,20 18 0,-4-13 0,3-2 0,2-3 0,1 0 0,-2-5 0,5 4 0,-8-11-130,1-2-128,-6-4-645,2 0-1677</inkml:trace>
  <inkml:trace contextRef="#ctx0" brushRef="#br0" timeOffset="2008">1179 293 30444,'0'0'1548,"-3"21"-1032,3 1-257,5 14-259,-5-5 0,7 14 0,1 2 0,4 1 0,0-2 0,2-1 0,1-11 0,-3-4 0,-3-10 0,-9-20 0,16 9 0,-16-9-130,0-21-128,2-9-774,-5-6-2064</inkml:trace>
  <inkml:trace contextRef="#ctx0" brushRef="#br0" timeOffset="2232">1179 333 30057,'0'0'1806,"12"6"-1161,0 8-516,14 17-129,-14-6 130,18 14-130,-7 0 0,7 5 0,-2-2 0,3-2 0,2-3 0,-5-4 0,-2-7 0,2-8 0,-5-11 0,-2-7 0,-4-3 0,-2-15 0,-8-9 0,-4-10 0,-3-5 0,0-7 0,-4-1 0,-5-2 0,-5 4 0,4 6 0,-1 8 0,2 4 0,0 9 0,1 6 0,8 15 0,0 0-130,0 0-128,0 0-645,3 15-1677</inkml:trace>
  <inkml:trace contextRef="#ctx0" brushRef="#br0" timeOffset="2590">1665 326 30831,'12'13'1290,"-12"5"-774,0-18-386,2 48-130,-4-18 0,2 12 0,-6 0 0,5 4 0,-2-1 0,3-3 0,0 0 0,1-8 0,8-7 0,3-4 0,4-8 0,3-5 0,8-7 0,0-3 0,5 0 0,1-3 0,-1-3 0,1-3 0,-3 0 0,-2 0 0,-2-1 0,-3-1 0,-4 4 0,-11-8 0,-8 15-130,13-18-128,-13 18-516,0 0-1935</inkml:trace>
  <inkml:trace contextRef="#ctx0" brushRef="#br0" timeOffset="2960">1792 598 30186,'0'0'1677,"4"-16"-1032,17 5-516,11 7 1,-8-8-130,9 4 0,-4-4 0,-4 2 0,-2 1 0,-8 0 0,0 4 0,-15 5-130,8-19-257,-11 2-774,-13 1-2580</inkml:trace>
  <inkml:trace contextRef="#ctx0" brushRef="#br0" timeOffset="3178">1686 320 30057,'31'0'1806,"-7"-5"-1290,12-2-258,4-10-258,0-2-258,8 4-387,-11-3-1032,7 4-4773</inkml:trace>
  <inkml:trace contextRef="#ctx0" brushRef="#br0" timeOffset="3347">2204 76 30960,'0'0'1290,"-7"9"-903,-7 4-257,10 14-130,-15-1 0,9-4-130,-2-4 1,-2-2-645,14-16-1419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36.3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4898 0 24897,'5'44'2838,"-1"-16"-1419,-4 1-774,0 6-129,0 4-129,0 3-258,0 0 0,0 6 0,0 0-129,-1 2 0,2 1 129,-1-5-129,2 2 0,-1-3 0,2 1 0,-1-5 129,-1 2-129,-2-1 0,1-1 0,1 1 0,-1 1 0,0-1 0,0 3 0,2 0 0,1 0 0,-2-2 0,4 1 0,-2-5 0,1 3 0,-2-3-129,1-5 129,1 4 0,-2-4 0,1 2 0,-3 1 0,3-1 0,-3-1 129,0 2-258,0 2 258,0-4-129,0 4 0,0-5 0,0 5 0,0-1 0,-2-1 0,2-1 0,0 1 0,0 2 0,-1-1 0,2 1 0,-1 0 0,0 0 0,0-3 0,-1 1 0,1-2 0,0-1-129,0 2 129,0-3 0,-2 1 0,2 5 0,0-3 0,-1 3 0,1 3-129,-3-1 129,1 1 0,2-2 0,-1 2 0,-2-3 0,3 1 0,-2-1 0,2-1 0,-3 1 0,3-2 0,-1 5 0,1-6-129,0 5 0,-5-2 0,5-1 0,-3 1 0,2 5-129,-2-4 129,3-2 129,-2 4-129,-2-5 0,4 1 129,-3-2-129,3-2 0,0 1-129,-2-1-129,2 2-258,0-5 0,-1 2 129,1 0-516,-2 0-129,1 3 258,-5-3 516,6 2 387,-2-4 0,1 2 0,-1-3-516,2 0 516,-1 0-516,-1-3 516,2 1-387,0-1-387,0-1 0,-1 4-903,-1 0 1677,1-2 0,-1 2 0,2-1 0,-1 1 1677,1 0-3354,-3 0 3354,3-3-3354,-2 1-129,2 0-129,0 2-129,-1 0-258,-1-3-8513</inkml:trace>
  <inkml:trace contextRef="#ctx0" brushRef="#br0" timeOffset="1123">4824 5334 13158,'-4'69'0,"4"-38"0,0 1 0,0-4 0,0 1 0,0-2 0,0 0 0,0-2 0,0 3 2064,0-4-2064,-2 2 0,2-2 1935,0-2-129,0-2-1806,0 2 1677,0-2-1677,0 1 774,0 1 0,-1-1-774,1 5 387,0-1 129,0 1-516,0 1 0,0-2 516,0-2-516,-2-3-516,2 3 1032,0-7-1032,0 4 1032,0-2-516,0 1 0,0-2 387,0 2-387,0 1 387,-1-1-387,1 1 516,0 1-516,0-2 387,0 1 0,0 1-387,0-2 387,0 7-129,-2-4 0,2 2 0,-3 2 129,3 2-258,0-3 129,-1 2-129,-1-3 129,1-3-129,-1-1 0,1-2-129,-2-3 129,3 0-129,0 1 0,0-1 0,0 2 0,0-1 0,0 2 129,0 2-129,-2-1 0,2 1 258,0-2-258,0-2 0,-1-1 129,1-15-129,-2 23 0,2-23 0,-1 16 0,1-16 0,0 0-129,0 12-258,0-12-1161,0 0-10062</inkml:trace>
  <inkml:trace contextRef="#ctx0" brushRef="#br0" timeOffset="3125">-7 1803 20640,'2'14'6192,"-2"-14"-3999,15 29-1161,-3-8-258,1 0-387,5 7-129,-3 4 129,5 7-258,2 1 0,7 10 0,3 1 0,4 10-129,-1 3 0,4 7 0,0-1 0,1 2 129,0-1-129,2 1 0,-2-4 0,-2 0 0,3-7 0,-1 4 0,-5-4 0,3-1 0,-7-1 0,1-4 0,-2 2 0,2-3 0,-5 1 0,0-1 0,0 0 0,2-1 0,-5 1 0,3-2 0,-3-1 0,-1-2 0,-2-4 0,1-1 0,-2-7 0,-5-1 0,4-1 0,-3-7 0,3 5 0,-4-3 0,2 4-129,4 1 129,-3 4 0,-2 3 0,6 3 0,-1 1 0,-2 1 0,1-1 0,1 1 0,-3-7 0,3 3 0,-1-1-129,2 0 129,-4-3 0,5 6-129,-7-3 129,7 5-129,-2 1 0,0 1 0,0 0-129,2 4-129,-4-2 129,3 1-387,-3-7 129,1 2 0,-2-7 129,0 1 0,-2-5 387,1-4 0,0-2 0,-1 2-258,2 1-645,-3 0-1935,5 7-8385</inkml:trace>
  <inkml:trace contextRef="#ctx0" brushRef="#br0" timeOffset="5205">1769 5386 15222,'-6'-13'11997,"6"13"-9546,0 0-1290,0 0-516,0 0-258,0 0-129,0 0-129,0 0 0,0 0-129,0 10 0,0-10 0,3 27 129,6-7-129,1 5 0,1 7 0,2 5 0,7 1 0,-5 3 0,6 3 0,-1 1 0,4 4 0,-5-1 0,7 0 0,-5 2 0,2-2 0,4 1 0,-5 3 0,1-2 0,-1 1 0,3-2 0,-4 2 0,0-4 0,0-2 0,-2-2 0,-5-4 0,5-2 0,-5-2 0,1-2 0,2 0 0,-2-2 0,1 1 0,-1-4 0,2 2 0,-4-4 0,3-4 0,-7-7 0,-9-15 0,9 17 0,-9-17 0,0 0-129,0 0-387,0-8-774,-12-2-2064</inkml:trace>
  <inkml:trace contextRef="#ctx0" brushRef="#br0" timeOffset="5818">1693 6389 21414,'-12'6'7611,"12"-6"-6063,26 27-774,1-7-258,3 3-387,12 7 129,2-2-129,9 5-129,-1-1 129,6 2-129,3-2 0,0 2 0,-1-4 129,2 2-129,-2-5 0,-1 0 0,-7-8 0,-5-2 0,-6-5 0,-7-8 0,-10-4 0,-12-9 0,-9-12 0,-3-9 0,-13-9 0,-7-6 0,-5-6 0,-5 0 0,-4-1 0,9 5 0,-7 5 0,10 11 0,-1 9 0,2-2 0,3 12-258,18 12-516,-17-3-1032,17 3-5805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17.33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306 145 29412,'0'0'2064,"8"20"-1161,-8 7-645,-9 0-258,9 18 0,-6 3 130,4 9-130,-8 3 0,8 8 0,-9-2 0,7-3 0,-1-3 0,2-7 0,2-13 0,-1-4 0,2-10 0,0-26 0,0 18 0,0-18-130,-4-20 1,4 2-516,-3-10-1161,0-4-6837</inkml:trace>
  <inkml:trace contextRef="#ctx0" brushRef="#br0" timeOffset="338">-4 94 25284,'-2'-37'5160,"10"23"-3612,-8 14-1032,38-15-387,-22 0-129,22 15 130,-4-9-130,13 9 0,-2-3 0,13 3 0,-2 0 0,3 0 0,-2 0 0,-5 0 0,-5 6 0,-17-6 0,-1 0-130,-14 8-128,-15-8-903,-2 21-2322</inkml:trace>
  <inkml:trace contextRef="#ctx0" brushRef="#br0" timeOffset="630">658 157 31089,'-12'32'1161,"2"-13"-774,4 16-257,-9-8-130,15 17 0,-6 2 0,5 8 0,1-3 0,3 5 0,4-2 0,10-3 0,4-9 0,5-6 0,3-10 0,2-10 0,1-5 0,-1-10 0,-3-1 0,3-9 0,-12-4 0,4-7 0,-11-4 0,0 0 0,-7-4 0,-2-11 0,-3-8 0,-3-3 0,-8-7 0,-1-3 0,-2 0 0,-4-1 0,-4 3 0,-1 13 0,-7 6 0,1 15 0,-9 12 0,-1 9 0,10 9 0,-8 8-259,3 8-257,3 2-1290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44.62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3927 517 26832,'-18'-21'3870,"18"21"-2709,0 0-645,-20-16-387,20 16 0,0 0-129,18 11 0,-18-11 0,33 30 0,-10-12 0,7 5 0,5 1 0,2 4 0,7 3 0,1-3 0,2-1 130,2-1-130,-1-4 0,-2-2 0,-4-5 0,-2-4 0,-10-7 0,-4-4 0,-2-3 0,-4-10 0,-7-7 0,1-4 0,-7-5 0,-1-5 0,-3-4 0,-3-3 0,0-1 0,-4-4 0,-8 0 0,-2-2 0,-2-1 0,-4 0 0,1 0 0,-3 2 0,1 3 0,-1 4 0,2 5 0,5 5 0,0 4 0,3 5 0,0 3 0,12 18 0,-13-16 0,13 16 0,0 0-130,0 0-128,-6 9-774,6-9-1935</inkml:trace>
  <inkml:trace contextRef="#ctx0" brushRef="#br0" timeOffset="1071">46 1522 21414,'-16'-13'7482,"16"13"-5547,-17-5-1032,17 5-516,-13-6-129,13 6-129,0 0-129,0 0 0,0 0 129,0 0-129,15-9 0,0 9 0,3 0 0,3 0 0,4 2 0,3 2 0,3-1 0,-1 3 0,0-3 0,8 3 0,0 2 0,-1-1 0,1 1 0,2 1 0,-2 0 0,3-3 0,-4 4 0,4-2 0,-6 3 0,5-2 0,-2 0 0,1-2 0,0 2 0,2-1 0,-1 1 0,-1 0 0,2 0 0,-2 0 0,-1 0 0,-1 0 0,3 0 0,-6-2 0,1 1 0,-2 0 0,1-1 0,5 1 0,-3-1 0,0 1 0,3 1 0,2 0 0,-1 3 0,1-3 130,1 0-130,0-2 0,-3 2 0,2-1 0,-3-1 0,1 1 0,-3-1 0,-2 0 0,0-3 0,-1 2 0,-3-3 0,-5 3 0,4 2 0,-5-2 0,-1 0 0,-2 3 0,0-3 0,-2 3 0,-1-5 0,3 2 0,-1-4 0,-1 2 0,3-4 0,-3 2 0,1-2 0,1 0 0,0 4 0,0-1 0,0 5 0,0-4 0,-1 4 0,-2-2 0,4 1 0,4-2 0,-1-1 0,-2-1 0,3-1 0,4 1 0,0 0 0,3-1 0,1 1 0,1 0 0,1 1 0,3 1 0,0-2 0,2 1 0,0-1 0,1 0 0,-3 0 0,0 0 0,0-1 0,-1-1 0,-2 5 0,-1-3 0,-5 2 0,3-1 0,-3 2 0,1-1 0,1-2 0,-5 3 0,0-3 0,-1 3 0,-4-5 0,-1 1 0,-3 1 0,-18-3 0,20 3 0,-20-3 0,0 0 0,15 1 0,-15-1 0,0 0 0,0 0 0,-3 21 0,3-21-259,0 0-128,0 0-903,-13 0-3483</inkml:trace>
  <inkml:trace contextRef="#ctx0" brushRef="#br0" timeOffset="2208">3306 1729 24381,'-61'-12'5676,"36"12"-3999,0-3-1161,1-5-387,24 8 0,0 0 0,0 0-129,15 0 0,10 6 0,6-1 0,5 8 0,6-1 0,3 5 0,-1 1 0,-2 7 0,0 7 0,-7 6 0,-5 2 0,-7 5 0,-10 2 0,-7 1 0,-6-1 0,-6-2 0,-12-4 0,-9-7 0,-8-2 0,-2-2 0,-12-6 130,-1-4-130,-7-5 0,3-3 0,-2-5 0,1 4 0,1-8 0,5 4 0,10-4 0,6 2 0,11 3 0,2-8 0,20 0-130,0 0-257,14-5-645,8-15-2451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47.79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 46 28509,'-6'-33'2580,"6"33"-1677,-2-13-516,2 13-258,0 0-129,-1 19 129,1 10-129,0 2 0,9 10 0,0 2 0,4 8 0,-1-5 0,9-1 0,0-5 0,2-2 0,-1-13 0,2-7 0,0-9 0,0-9 0,-3-4 130,2-17-130,-8-11 0,1-4 0,-4-5 0,-4-4 0,-2 3 0,-5 0 0,-1 5 0,0 7 0,-1 7 0,-5 10 0,6 13 0,0 0 0,0 0-130,0 0-257,-11 10-516,11-10-2064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52.35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42 889 27219,'5'-24'2709,"-1"4"-1419,-4 5-645,0 15-258,0-13-258,0 13 0,0 0 0,0 0-129,0 9 0,0 15 0,-1 0 130,1 10-130,0 5 0,1 7 0,-1 2 0,3 4 0,2-2 0,1-2 0,-5-1 0,7-8 0,-2-6 0,-1-5 0,-1-8 0,-4-20 0,9 17 0,-9-17 0,2-12-130,-2-5-128,0-6-645,-5-5-1806</inkml:trace>
  <inkml:trace contextRef="#ctx0" brushRef="#br0" timeOffset="426">-3 755 27606,'-1'-21'3225,"1"21"-2193,7-21-516,-1 1-387,15 13-129,-3-10 129,10 10-129,-1-2 0,3 9 0,-2 0 0,-2 7 0,-5 8 0,-1 8 0,-10-1 0,-2 5 130,-10 3-130,2-2 0,-10 0 0,-5-4 0,-4-3 0,0-6 0,-1-1 0,1-7 0,-1-2 0,4-2 0,2-2 0,14-1 0,-13 0-130,13 0-128,0 0-645,0 0-1677</inkml:trace>
  <inkml:trace contextRef="#ctx0" brushRef="#br0" timeOffset="858">372 720 27993,'15'-12'3096,"-15"12"-2064,0 15-645,0-15-258,0 38-129,-3-10 0,3 18 130,-4-4-130,4 12 0,0-5 0,0 4 0,3-6 0,4-5 0,2-8 0,3-6 0,-3-10 0,-9-18 0,18 16 0,-18-16 0,0 0 0,0-27-130,2 8-128,-8-6-516,-6 3-1419,-5-2-27218</inkml:trace>
  <inkml:trace contextRef="#ctx0" brushRef="#br0" timeOffset="1170">350 708 28380,'33'-34'2709,"-12"19"-1677,0 0-645,6 12-258,-5-5-129,7 7 0,-6 7 0,-2 12 0,-9 1 130,-2 8-130,-2 0 0,-10 2 0,2-4 0,-7 3 0,-5-10 0,-2-2 0,-2-2 0,1-5 0,-2-3 0,5 1 0,12-7 0,-23 11 0,23-11 0,-10 15 0,10-15 0,0 25 0,1-8 0,8 5 0,6-2 0,4 4 0,-3 0 0,7 2 0,1-8 0,0 3 0,-2-6 0,-1-3 0,-1-3 0,-6-3 0,-14-6 0,15 6 0,-15-6 0,0 0 0,0 0 0,-17 0 0,17 0-130,-15 0-128,15 0-387,-18-12-1548</inkml:trace>
  <inkml:trace contextRef="#ctx0" brushRef="#br0" timeOffset="1684">831 589 26316,'30'-40'4386,"-16"23"-3096,-14 17-774,30-7-387,-30 7-129,0 0 130,6 12-130,-6 13 0,-3 4 0,-5 13 0,-7 2 0,-3 10 0,5 0 0,-4-1 0,4-2 0,1-8 0,4-4 0,4-11 0,4-4 0,0-24 0,9 13-130,-9-13-128,0 0-774,9-13-1935</inkml:trace>
  <inkml:trace contextRef="#ctx0" brushRef="#br0" timeOffset="1986">923 531 28122,'15'-14'3096,"-15"14"-2064,14 8-645,2 16-387,-11-5 130,14 19-130,-4 0 0,6 8 0,-1 1 0,4 5 0,-1 0 0,-1-6 0,-1-2 0,0-7 0,-6-6 0,-4-7 0,0-5 0,-11-19 0,7 20 0,-7-20 0,0 0-130,-15 0 1,0-5-516,-8-2-1419</inkml:trace>
  <inkml:trace contextRef="#ctx0" brushRef="#br0" timeOffset="2293">744 977 29670,'7'8'1935,"15"-8"-1161,5 0-516,-5-12-258,20 9 0,-4-9 0,4-2 0,5-2-129,-5 7-387,-9-3-774,-1 3-3096</inkml:trace>
  <inkml:trace contextRef="#ctx0" brushRef="#br0" timeOffset="2526">1162 535 30702,'0'0'1290,"0"0"-774,0 0-387,0 0 1,5 14-130,12 13 0,-5-2 0,6 13 0,-2-2 0,5 6 0,-6 2 0,8 0 0,-10-2 0,7-2 0,-3-7 0,2-3 0,-4-7 0,2-6 0,-1-10 0,-2-7 0,1-3 0,-2-11 0,0-10 0,-3-1 0,1-10 0,-5-2 0,-5-2 0,2-4 0,-3-3 0,0-1 0,-3 1 0,-1 0 0,-2 4 0,1 6 0,4 5 0,-4 7 0,4 5 0,1 6 0,0 13 0,0 0-130,0 0-386,0 9-774</inkml:trace>
  <inkml:trace contextRef="#ctx0" brushRef="#br0" timeOffset="3321">1671 394 27606,'0'-14'3483,"0"14"-2451,0 0-516,5 15-516,-5-15 130,12 38-130,-6-11 0,3 12 0,-3 2 0,4 7 0,1 0 0,-5 2 0,-3-4 0,-1-4 0,2-5 0,-2-7 0,1-11 0,-3-19 0,1 17 0,-1-17-130,-1-8-128,-2-8-774,-3-5-1935</inkml:trace>
  <inkml:trace contextRef="#ctx0" brushRef="#br0" timeOffset="3631">1695 335 28380,'2'-21'2838,"-2"21"-1806,12-6-645,-12 6-387,38 0 130,-13 0-130,10 12 0,1 3 0,9 9 0,-4 0 0,2 9 0,-2 1 0,-8 6 0,-9 2 0,-3 3 0,-9-1 0,-10 1 0,-4-4 0,-11 2 0,-10-2 0,-5-6 0,-7-4 0,0-4 0,-5-6 0,4-4 0,4-8 0,3-5 0,8-4 0,6-10 0,15 10 0,6-24-130,9 4-257,5-8-645,5-2-2838</inkml:trace>
  <inkml:trace contextRef="#ctx0" brushRef="#br0" timeOffset="4005">2240 419 31089,'0'0'1161,"0"0"-774,5 31-257,-13-15-130,8 16 0,-9-1 0,6 10 0,0 1 0,3 3 0,-1-1 0,1-4 0,1-1 0,14-4 0,2-8 0,5-4 0,4-11 0,6 0 0,1-11 0,3-1 0,2 0 0,-5-3 0,-3-4 0,1-2 0,-2 3 0,-5-3 0,-1 0 0,-4 0 0,-2 0 0,-5-6 0,3 12 0,-15 3-130,9-22-128,-9 22-774,-6-21-2580</inkml:trace>
  <inkml:trace contextRef="#ctx0" brushRef="#br0" timeOffset="4394">2329 636 30315,'0'0'1677,"0"0"-1161,21-9-387,12 9 1,-7 0-130,12 0 0,-8-1 0,3-1 0,-5-4 0,-4 0 0,-4-2 0,-11-5 0,6 7-130,-15-9 1,-4-2-387,-16 2-1290,-1-4-5805</inkml:trace>
  <inkml:trace contextRef="#ctx0" brushRef="#br0" timeOffset="4618">2257 340 29670,'0'0'1935,"7"0"-1161,10 0-516,-17 0-128,39 0-130,-15-3 0,6 1 0,2-1 0,-3-6 0,-1 8 0,-7-8-259,-9-3-128,-12 12-903,8-29-3225</inkml:trace>
  <inkml:trace contextRef="#ctx0" brushRef="#br0" timeOffset="4842">2287 3 30057,'-29'-2'1677,"16"14"-1032,13-12-387,0 32-258,0-32 0,31 30 130,-9-16-130,8-7 0,3-5 0,1-2 0,-1-9 0,2-8 0,-8 0 0,-4 1 0,-8-4 0,-3 8 0,-12 12 0,0-15-130,0 15-128,0 0-387,-17 9-1290</inkml:trace>
  <inkml:trace contextRef="#ctx0" brushRef="#br0" timeOffset="5388">2836 299 29154,'0'0'2322,"-9"0"-1419,6 11-645,3-11-128,-7 43-130,4-17 0,3 13 0,0 2 0,7 5 0,1 4 0,-1-2 0,-1 0 0,-1-6 0,-4-3 0,-1-9 0,0-4 0,0-26 0,0 18 0,0-18-259,-19-20-257,7-4-1032,-2-6-5289</inkml:trace>
  <inkml:trace contextRef="#ctx0" brushRef="#br0" timeOffset="5682">2785 215 27606,'54'-14'3483,"-17"11"-2451,0 3-645,1-1-258,10 14-129,-13 1 130,-1 10-130,-8 2 0,-8 5 0,-9-2 0,-9 1 0,0-5 0,-14-1 0,-8-4 0,-4-3 0,-1-7 0,-6-4 0,0-1 0,1-5 0,8 0 0,0-3 0,24 3-130,-12-17-257,12 17-774,15-24-2709</inkml:trace>
  <inkml:trace contextRef="#ctx0" brushRef="#br0" timeOffset="6101">3389 322 29799,'-27'-11'1935,"9"11"-1161,-3 11-645,0-8 1,7 27-130,-9 0 0,7 13 0,-2 4 0,3 12 0,3-1 0,6 0 0,6-1 0,0-8 0,12-4 0,9-16 0,3-12 0,6-17 0,6-6 0,2-20 0,-2-10 0,-3-12 0,-1-6 0,-5-4 0,-6-3 0,-5 1 0,-11 2 0,-5 7 0,-14 8 0,-11 7 0,-16 12 0,-9 12 0,-4 12 0,-4 0 0,12 18 0,1-2-130,8-1-386,14-1-774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43.38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0-5 27606,'15'0'2451,"-15"0"-1290,0 0-516,15 5-387,-15-5 0,0 0-258,0 0 129,23 13-129,-23-13 0,25 6 0,-7-1 129,3 1-129,1 0 0,2 1 0,0 2 0,3 0 0,-3 2 0,6 2 0,-3 2 0,3 2 0,2 3 0,-1 1 0,6 3 0,-3 0 0,1 0 0,4 1 0,-1 1 0,2 0 0,-4-2 0,5 1 0,-6-3 0,5 2 0,-2-2 0,4-1 0,-7 0 0,5 1 0,-2-1 0,3 0 0,-4 3 0,2 0 0,-1 3 0,3 3 0,-1 0 0,0 2 0,-1-2 0,4 1 0,1-1 0,6-3 0,4-2 0,6-1 0,-1 0 0,3 0 0,-7 1 0,2-1 0,-2 5 0,-6 0 0,-5-1 0,-3-1 0,-2 1 0,-2-1 0,-2-2 0,-3-2 0,1-5 0,0 2 0,-2-1 0,-3-1 0,-1-1 0,-3-4 0,2 2 0,-2-1 0,2 1 0,1-3 0,1-2 0,1 1 0,0 1 0,1-1 0,1 1 0,1-2 0,0 2 0,1 0 0,-5 3 0,2-1 0,-1 1 0,0 0 0,-1-2 0,-1 1 0,2 1 0,-2-2 0,3 1 0,0 1 0,0 2 0,5-2 0,-2 4 0,0-1 0,2 2 0,-1-1 0,1 1 0,3 1 0,-2-3 0,-2 0 0,3 0 0,2 0 0,-5 2 0,4-4 0,1 1 0,-1 1 0,1 0 0,0 0 0,-1 0 0,-4 1 0,2-1 0,1 0 0,-4-2 0,-5-1 0,1 2 0,1-2 0,-4-2 0,1 2 0,-2 0 0,-1-1 0,2-4 0,1 1 0,-4 0 0,1-1 0,0-1 0,-3-3 0,-3 3 0,0-3 0,-18-6 0,21 12 0,-21-12 0,0 0 0,0 0-129,2 18-258,-10-18-774,-8 2-2451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1:48.78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5477 128 23994,'3'-25'5805,"-10"3"-4257,-8 8-903,0 8-258,-9-7-258,4 9-129,-12-5 129,2 7-129,-10-4 0,0 6 0,-8-1 0,0 1 0,-8 0 0,-2 1 0,-12 2 130,7 2-130,-11-2 0,0 1 0,-4 1 0,1-4 0,-4 2 0,-3 2 0,1-2 0,-1-2 0,-5-1 0,4 1 0,-7-1 0,3 0 0,-1 2 0,4-2 0,-1-2 0,1 0 0,3 0 0,-3 2 0,5 2 0,-4-2 0,-2 2 0,0 6 0,-7 4 0,0 1 0,0 3 0,-2 1 0,-2 1 0,5 5 0,-2 0 0,4 2 0,2 3 0,2-1 0,-3 5 0,3 4 0,0-3 0,2 2 0,2-2 0,5 1 0,-3-1 0,9-1 0,1 3 0,3-4 0,3 4 0,-1-1 0,3 2 0,1 0 0,0-2 0,7 1 0,-4 3 0,3 1 0,3-3 0,2 2 0,1 1 0,2 3 0,5 1 0,-3 3 0,4 1 0,2 2 0,0 0 0,0 3 0,7-3 0,0 3 0,1-2 0,6 2 0,1-3 0,2 0 0,5 2 0,0-1 0,0 2 0,3 2 0,-2 1 0,2-2 0,0 2 0,2 3 0,-2-2 0,2 2 0,1 1 0,2-4 0,-1 2 0,1 1 0,2-3 0,5-1 0,0 3 0,-1-1 0,1-1 0,3 1 0,-2 1 0,7-1 0,-1 5 0,1-6 0,5 3 0,2-1 0,0 3 0,5-5 0,1 3 0,3-3 0,2-2 0,1 0 0,1 1 0,4-2 0,0-2 0,4-2 0,-3-1 0,5-1 0,-1 0 0,4-3 0,-2 0 0,3 0 0,2-1 0,2-3 0,1-1 0,4 2 0,2-1 0,3-1 0,-2 1 0,3-3 0,3-1 0,1 4 0,-1-1 0,3-2 0,0-4 0,1 1 0,-1-3 0,3 2 0,0-4 0,3 2 0,7-3 0,-4 1 0,8-1 0,1 1 0,3 0 0,-2-3 0,4-1 0,0 0 0,-3 0 0,-1 1 0,-3 0 0,3-3 0,-1 1 0,8-1 0,-2-3 0,5 2 0,0-3 0,6-3 0,0-1 0,1-2 0,2 0 0,-3-1 0,6-3 0,3 0 0,-2-1 0,3 2 0,-2 0 0,1 0 0,1-2 0,-3-1 0,1 3 0,-3-1 0,-1-2 0,4 1 0,-4-1 0,0-2 0,-1 1 0,3-1 0,-3 1 0,0-4 0,-2 4 0,1-4 0,2-1 0,2-1 0,0 1 0,1-3 0,-1-6 0,2 0 0,-4-6 0,0 2 0,1-5 0,-1 0 0,-2-1 0,1-2 0,-6-3 0,-1 2 0,-4-3 0,-1-2 0,-3-3 0,-4-2 0,-3-1 0,-4-2 0,-1-3 0,-4-2 0,3-3 0,-5-3 0,-1 2 0,1-2 0,0-5 0,-8 1 0,2-5 0,-2 1 0,-4-4 0,-5 3 0,-1-9 0,-7 3 0,-2-3 0,-1-1 0,-5 3 0,-6-4 0,2 5 0,-5-4 0,-5 1 0,0-1 0,-1 0 0,-2 1 0,-3-7 0,-2 4 0,1-2 0,-4-3 0,-4 3 0,3 0 0,-4 0 0,-1 3 0,-1 2 0,0-1 0,-7 1 0,1 3 0,-2-3 0,-4 2 0,-3-3 0,2-2 0,-1 5 0,-4-4 0,4 1 0,-7 1 0,2-1 0,-4 3 0,1 4 0,-2 0 0,1 0 0,-6 0 0,1 3 0,-1 0 0,-3 2 0,-2 2 0,-4 2 0,-1-3 0,-5 6 0,-4-3 0,3 3 0,-2 3 0,1-1 0,-3 1 0,3-2 0,-1 4 0,2 1 0,1-3 0,-2 3 0,-4-2 0,0 3 0,2-2 0,-3 4 0,-3 2 0,-4 2 0,-5 3 0,-3-1 0,1 3 0,-4 4 0,-2 2 0,-4 0 0,2-1 0,1 1 0,-2-2 0,7 1 0,-6-6 0,3-2 0,2-1 0,-1-6 0,-5 1 0,-1 0 0,-11-1 0,3 15 0,-25-5-130,-20-6-128,-20-6-903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2:05.07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136 27 27735,'0'0'3354,"-5"15"-2322,-5 5-645,-5-1-258,13 16-129,-11-5 130,13 10-130,-6-1 0,4 3 0,-4 0 0,5 2 0,-2-5 0,0-2 0,-5-4 0,-1-4 0,6-8 0,3-21 0,-13 9-259,13-9-128,-6-17-903,6-5-2709</inkml:trace>
  <inkml:trace contextRef="#ctx0" brushRef="#br0" timeOffset="286">43 18 28122,'0'0'3096,"12"-15"-2064,-12 15-645,15-3-387,12 6 130,-8 0-130,10 11 0,-2 2 0,3 10 0,0 1 0,3 6 0,-9 1 0,-3 4 0,-6 2 0,-7 2 0,-8 0 0,0 0 0,-17-1 0,-4-1 0,-7-4 0,-5 0 0,-6-4 0,4-5 0,-3-11 0,2 1 0,3-8 0,8-3 0,6-3 0,19-3 0,-9-14-130,9-1-128,11-6-516,10-3-1677</inkml:trace>
  <inkml:trace contextRef="#ctx0" brushRef="#br0" timeOffset="691">447 246 30960,'-27'42'1161,"12"-15"-645,0-4-386,8 17-130,-8-8 0,9 10 0,3-3 0,3 0 0,0-2 0,10-4 0,4-4 0,8-7 0,2-5 0,6-13 0,4-7 0,2-13 0,1-10 0,-2-7 0,-2-7 0,-6-5 0,-6-5 0,-4 1 0,-10-2 0,-7 1 0,-1 1 0,-10 2 0,-8 8 0,-4 5 0,-1 10 0,0 6 0,0 10 0,1 7 0,14 8 0,9-7-259,-12 27-257,15-10-1290</inkml:trace>
  <inkml:trace contextRef="#ctx0" brushRef="#br0" timeOffset="1112">914 204 30444,'0'0'1548,"0"0"-1032,0 18-257,-2 14-259,-13-7 0,6 14 0,-7 3 0,2 5 0,-1-2 0,-1 1 0,2-2 0,1-8 0,2-5 0,11-31 0,-12 18-130,12-18-128,-2-9-516,2-13-1935</inkml:trace>
  <inkml:trace contextRef="#ctx0" brushRef="#br0" timeOffset="1377">869 141 29283,'-6'-12'2193,"6"12"-1290,0 0-645,7-22-128,14 22-130,0-2 0,11 1 0,-5 2 0,8 10 0,-4-1 0,1 10 0,-8-1 0,-6 10 0,-9-4 0,-9 5 0,0-3 0,-10 0 0,-3-3 0,-3-1 0,-1-7 0,1-1 0,1-3 0,15-12 0,-21 17 0,21-17 0,-12 15 0,12-15 0,0 18 0,0-18 0,21 24 0,-3-12 0,0 3 0,3 4 0,0-1 0,-1 8 0,-13-1 0,-1 4 0,-6 1 0,-4 1 0,-14-2 0,-4-1 0,-11-4 0,-3-4 0,-4-7 0,-4-2 0,-1-4 0,0-5 0,3-2 0,1-2 0,11-5 0,4-8 0,26 15 0,-9-27-130,15 7-128,12-5-645,12 1-2322</inkml:trace>
  <inkml:trace contextRef="#ctx0" brushRef="#br0" timeOffset="1954">1374 341 27993,'9'13'3225,"-9"7"-2193,-10 10-645,-4 10-257,-10-7-130,9 17 0,-9-7 0,2 7 0,0-5 0,0-6 0,1-5 0,4-10 0,7-6 0,-5-18 0,15 0-259,0-12-257,6-9-903,4-4-5160</inkml:trace>
  <inkml:trace contextRef="#ctx0" brushRef="#br0" timeOffset="2203">1346 329 28896,'0'0'2451,"0"13"-1419,0 5-774,-3 2-258,3 14 130,0-1-130,3 12 0,-3 0 0,4 3 0,-2-4 0,4-1 0,-3-5 0,0-1 0,1-7 0,1-4 0,-2-5 0,6-3 0,-9-18 0,18 18 0,-18-18 0,23 0 0,-12-9 0,5-11 0,1-7 0,2-4 0,5-11 0,-3 1 0,2-5 0,0 2 0,-4 1 0,1 5 0,-2 7 0,-2 8 0,-5 8 0,-11 15 0,21-6 0,-21 6-130,0 0-128,15 15-645,-12 2-2193</inkml:trace>
  <inkml:trace contextRef="#ctx0" brushRef="#br0" timeOffset="2639">1841 537 28380,'-28'11'2967,"13"4"-1935,-2 6-774,1-6-128,5 19-130,-10-1 0,6 9 0,-3 2 0,4 1 0,-1 3 0,3 0 0,2-3 0,5-3 0,5-3 0,0-8 0,6-8 0,11-8 0,4-12 0,7-5 0,4-13 0,6-7 0,-4-10 0,5-2 0,-1-7 0,1-1 0,-6-1 0,-1-2 0,-5-2 0,-4 2 0,-13 0 0,-5 8 0,-10 4 0,-15 4 0,-11 14 0,-13 8 0,-4 7 0,-14 6 0,16 10-130,-2 2-257,10 3-1032</inkml:trace>
  <inkml:trace contextRef="#ctx0" brushRef="#br0" timeOffset="3450">2383 908 29928,'17'-17'1935,"-13"4"-1290,-4 13-516,-15-14 1,15 14-130,-39-10 0,16 5 0,-7-2 0,2 7 0,-7-5 0,4 5 0,-3 0 0,6 0 0,1 6 0,4 2 0,2 4 0,8 0 0,2 4 0,5 2 0,6 5 0,5 2 0,10 4 0,4 1 0,10 0 0,2 3 0,2-2 0,5-1 0,-5 0 0,-3-3 0,-6 0 0,-9-3 0,-10-3 0,-7-4 0,-17-5 0,-11-1 0,-11-7 0,-9-1 0,-5-3 0,-1 0 0,-1-3 0,3 0 0,9 0 0,11 0 0,15 3 0,4-13 0,15 13-130,25-14-257,13 6-774</inkml:trace>
  <inkml:trace contextRef="#ctx0" brushRef="#br0" timeOffset="3949">2692 1152 30186,'16'26'1677,"-17"-10"-1032,-11 7-516,-2 13 1,-15-6-130,2 15 0,-7-6 0,-2 8 0,-5-1 0,0 1 0,4-8 0,5-3 0,4-12 0,8-12 0,12 1 0,8-13-130,0-15-128,8-9-516,10-6-1548</inkml:trace>
  <inkml:trace contextRef="#ctx0" brushRef="#br0" timeOffset="4241">2610 1034 30831,'0'0'1290,"5"18"-903,-1-3-128,-4-15-259,20 34 0,-8-13 0,9 11 0,-3-1 0,6 5 0,-3-1 0,0 7 0,-1-3 0,-2 0 0,-2-6 0,-2-4 0,3 5 0,-4-20-130,-13-14-128,15 10-645,-15-10-2193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2:16.26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370 274 27993,'3'15'3225,"-3"18"-2193,-3-17-645,1 18-387,-13-13 130,14 17-130,-8-7 0,4 2 0,2-4 0,3-5 0,0-3 0,0-8 0,0-13 0,0 0 0,11-1 0,-4-16 0,-1-5 0,3-4 0,-6-2 0,2-2 0,-5-2 0,0 2 0,-8 6 0,-5 2 0,-5 7 0,-3 3 0,-4 6 0,0 6 0,-2 0 0,4 12 0,1 1 0,0 11 0,10 2 0,2 4 0,5 3 0,4 3 0,4 3 0,9-3 0,4 4 0,7-1 0,1 0 0,2 1 0,2-2 0,1 4 0,-3 1 0,-2-1 0,-6-1 0,0 3 0,-11-5 0,-4-1 0,-3-4 0,-3-5 0,-13-7 0,-4-7 0,-4-4 0,-4-8 0,-4-3 0,-3 0 0,-1-11 0,1-2 0,-4-2 0,5-3 0,2 0 0,5-3 0,6 1 0,9-4 0,4-1 0,7-5 0,11 13 0,1-8-130,10 6-257,1-2-903</inkml:trace>
  <inkml:trace contextRef="#ctx0" brushRef="#br0" timeOffset="733">719 524 30831,'0'0'1290,"0"0"-774,-10 7-386,-2 5-130,12 17 0,-9 1 0,9 6 0,0 5 0,-2 9 0,2-1 0,0 2 0,0-3 0,5 0 0,-1-5 0,-1-1 0,-1-7 0,-1-7 0,-1-8 0,0-4 0,0-16 0,0 0 0,0 0 0,-13-4 0,13 4-130,-14-32 1,8 11-774,-2-4-1290</inkml:trace>
  <inkml:trace contextRef="#ctx0" brushRef="#br0" timeOffset="1076">581 459 30186,'0'-49'1677,"0"25"-1032,9 7-516,1-8 1,14 18-130,-3-5 0,16 10 0,-4 2 0,7 6 0,3 7 0,0 8 0,-7 5 0,4 2 0,-10 4 0,-6 1 0,-5 0 0,-11-3 0,-7-5 0,-1 1 0,-10-7 0,-8-2 0,-9-6 0,-3 1 0,-7-1 0,1-2 0,-1 0 0,-1 0 0,8-2 0,3-1 0,12 2 0,-2-8 0,17 0-259,6-14-257,18 1-1032</inkml:trace>
  <inkml:trace contextRef="#ctx0" brushRef="#br0" timeOffset="1456">1144 422 31347,'18'-12'1032,"-18"12"-774,8 19-128,-8-5-130,1 16 0,-1 4 0,2 8 0,-2 6 0,0 6 0,-2 3 0,2 3 0,-6-3 0,0 0 0,-1-6 0,1-5 0,-2-9 0,3-5 0,-1-11 0,6-21 0,0 0 0,0 0 0,0 0 0,-12-32 0,12 7-259,-1-7-386,1 1-1548</inkml:trace>
  <inkml:trace contextRef="#ctx0" brushRef="#br0" timeOffset="1750">1159 455 29541,'26'-48'2064,"-7"30"-1290,2 3-516,9 15-128,-2-5-130,11 5 0,-8 8 0,4 11 0,-6 5 0,-2 9 0,-11 0 0,-7 2 0,-6 1 0,-3 1 0,-12-4 0,-7-5 0,-7-1 0,-4-9 0,0 2 0,-5-5 0,2-3 0,1-2 0,5 1 0,5-1 0,7 1 0,15-11 0,-11 22 0,11-22 0,12 24 0,8-6 0,2 0 0,7 3 0,3 0 0,2 3 0,-2-2 0,-2 5 0,0-4 0,-6-2 0,-4-2 0,-4-2 0,-5-2 0,-11-15 0,12 24 0,-12-24 0,0 0 0,0 0 0,0 19 0,0-19-130,-4-7 1,1-5-516,3-5-1677</inkml:trace>
  <inkml:trace contextRef="#ctx0" brushRef="#br0" timeOffset="2285">1857 438 31218,'22'-19'1161,"-22"19"-903,9 9-128,-4 18-130,-10 3 0,-5 13 0,-10 5 0,-4 16 0,-11 2 0,1 6 0,-4-4 0,0-4 0,8-6 0,2-13 0,5-6 0,6-22 0,17-1 0,0-16-130,0-12 1,8-13-645,10-8-1419</inkml:trace>
  <inkml:trace contextRef="#ctx0" brushRef="#br0" timeOffset="2524">1878 482 29799,'24'-41'1935,"-24"41"-1161,13-3-645,-13 3 1,11 21-130,-11 2 0,10 13 0,-2 3 0,4 6 0,-2 4 0,3 0 0,-1 5 0,0-4 0,5-2 0,-5-3 0,0-2 0,-2-6 0,1-2 0,-5-2 0,-2-6 0,-2-3 0,-4-5 0,2-19 0,0 29 0,-10-28-130,10-1 1,-14 0-516,14 0-1419</inkml:trace>
  <inkml:trace contextRef="#ctx0" brushRef="#br0" timeOffset="2878">1757 882 30960,'0'0'1161,"6"-14"-645,17 5-386,-5-6-130,19 6 0,-3-6 0,2-3 0,9 2-130,-11-2-128,-3-2-516,-7 1-1419</inkml:trace>
  <inkml:trace contextRef="#ctx0" brushRef="#br0" timeOffset="3102">2252 21 31476,'-5'-21'903,"5"21"-645,0 0-128,-13 19-130,2-1 0,5 6 0,6 9 0,-7 3-130,-3 0-386,3 0-903</inkml:trace>
  <inkml:trace contextRef="#ctx0" brushRef="#br0" timeOffset="3616">2220 534 30960,'12'-34'1290,"-10"17"-903,-2 17-257,0-15-130,0 15 0,0 0 0,9 14 0,-6 5 0,3 13 0,-2 8 0,5 8 0,-1 7 0,4 8 0,-6 5 0,6 1 0,0-4 0,2 1 0,-4-7 0,4-8 0,-4-8 0,1-11 0,1-13 0,-12-19 0,19 0 0,-11-15 0,-4-15 0,5-12 0,-1-10 0,-1-7 0,3-4 0,0 2 0,2-2 0,-1 6 0,2 0 0,1 6 0,1 10 0,-6 3 0,6 8 0,-6 3 0,5 12 0,-5-1 0,13 16 0,-22 0-130,24 0-257,-24 0-1032</inkml:trace>
  <inkml:trace contextRef="#ctx0" brushRef="#br0" timeOffset="4084">2856 485 31089,'0'0'1161,"0"0"-774,10 15-257,-17 0-130,7 22 0,-11 4 0,2 12 0,-6 9 0,3 7 0,-2 0 0,-2 0 0,4-5 0,3-6 0,3-8 0,1-13 0,5-13 0,0-24 0,0 0 0,8-7 0,5-16 0,-11-14-259,5-2-386,-4-12-1548</inkml:trace>
  <inkml:trace contextRef="#ctx0" brushRef="#br0" timeOffset="4354">2812 506 31347,'0'-17'1032,"0"25"-774,2 17-128,-2-5-130,16 13 0,-2 3 0,10 8 0,-3 4 0,4 3 0,4 2 0,-2-2 0,-3 0 0,0-4 0,-3 1 0,-1-4 0,-3-8 0,-4-3 0,-2-6 0,-1-8 0,-4-5 0,-6-14 0,0 0 0,0 0 0,0 0 0,6-21-130,-6 3 1,-1-6-645,-1 1-1419</inkml:trace>
  <inkml:trace contextRef="#ctx0" brushRef="#br0" timeOffset="5025">3317 513 31734,'-12'-13'774,"-3"23"-645,2 25 1,-5-10-130,11 16 0,-2 6 0,0 9 0,0 4 0,0 4 0,-2-1 0,4-3 0,-1-5 0,-1-5 0,5-11 0,-2-12 0,6-9 0,0-18 0,0 0-130,-2-26-128,2 2-645,6-13-2064</inkml:trace>
  <inkml:trace contextRef="#ctx0" brushRef="#br0" timeOffset="5301">3403 623 31347,'7'19'1032,"-8"0"-774,-7 11-128,-16-4-130,18 16 0,-11 0 0,5 3 0,-3 0 0,3 4 0,2-3 0,-1-1 0,7-4 0,2-4 0,2-2 0,6-5 0,6-3 0,2-5 0,5-4 0,5-6 0,5-2 0,0-7 0,4-1 0,-2-2 0,3-5 0,-1-2 0,-2-1 0,-2 1 0,-5-2 0,-4 5 0,-2 1 0,-5-2 0,-1 5 0,-12 0 0,12-12-130,-12 12 1,0 0-645,0-19-1419</inkml:trace>
  <inkml:trace contextRef="#ctx0" brushRef="#br0" timeOffset="5727">3464 953 31089,'-18'0'1161,"5"6"-774,13-6-257,9-3-130,15 3 0,1-1 0,9 1 0,3-2 0,1 2 0,-4-1 0,-2 1 0,-3-2 0,-8-2 0,-2-1 0,-8-15 0,1 3-130,-6-5-128,-4-4-774,-2-2-2193</inkml:trace>
  <inkml:trace contextRef="#ctx0" brushRef="#br0" timeOffset="6006">3434 516 30960,'0'0'1161,"0"0"-645,11-1-386,17 4-130,2-2 0,14 8 0,0-3 0,1 0 0,0 2 0,-4-8 0,3 0-130,-11 0-128,-5 0-645,-2-11-1548</inkml:trace>
  <inkml:trace contextRef="#ctx0" brushRef="#br0" timeOffset="6204">3976 203 31089,'-21'11'1161,"5"11"-774,-2 2-257,7 14-130,-14-7 0,5 6 0,8 2 0,-9 0-259,3 0-257,-2-4-1290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2:23.32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163 88 29025,'-9'0'2451,"-3"12"-1548,-3 12-645,-9-6-258,11 21 130,-13-9-130,9 12 0,-2 0 0,7 4 0,1 1 0,10-1 0,-1 1 0,14-2 0,6-2 0,5-4 0,1-9 0,8-4 0,1-14 0,3-8 0,2-4 0,-2-18 0,3-10 0,-2-7 0,-3-10 0,-6-4 0,-4-7 0,-4 1 0,-10-4 0,-4 2 0,-9 2 0,-9 0 0,-9 5 0,-6 8 0,-5 5 0,-1 13 0,-3 9 0,3 15 0,6 7 0,3 11 0,22 15 0,1-1-259,10 1-128,18-5-1161</inkml:trace>
  <inkml:trace contextRef="#ctx0" brushRef="#br0" timeOffset="520">862 105 31089,'-9'-2'1161,"-3"16"-774,4 11-257,-4-10-130,10 21 0,-10 0 0,5 13 0,-5 8 0,3 14 0,-2 2 0,2 8 0,-1 0 0,4 0 0,-2-6 0,7-12 0,1-8 0,0-17 0,0-11 0,0-27 0,16 1 0,-11-19-130,-2-12-257,-3-16-774</inkml:trace>
  <inkml:trace contextRef="#ctx0" brushRef="#br0" timeOffset="799">583 262 31089,'5'-40'1161,"14"29"-774,7-2-257,19 11-130,-9 2 0,18 14 0,0 1 0,4 12 0,-7 5 0,3 9 0,-12 4 0,-6 7 0,-10 4 0,-8 7 0,-12 0 0,-6 3 0,-8-6 0,-13-2 0,-4-3 0,-5-5 0,-5-8 0,-1-9 0,-2-6 0,-1-9 0,6-6 0,1-9 0,5-3 0,0-11 0,11 4 0,4-16 0,9 1-259,4-7-257,8 4-1161</inkml:trace>
  <inkml:trace contextRef="#ctx0" brushRef="#br0" timeOffset="1209">1393 421 31218,'0'0'1161,"-2"7"-903,-8 11-128,10 21-130,-3-7 0,3 19 0,-2 4 0,2 7 0,3 1 0,-1 6 0,5-1 0,-2-2 0,1-3 0,-5-9 0,4-12 0,-5-10 0,3-7 0,-3-25 0,0 0-130,-8-22-386,-1-10-903</inkml:trace>
  <inkml:trace contextRef="#ctx0" brushRef="#br0" timeOffset="1511">1272 305 30186,'44'-27'1677,"-12"16"-1032,13 6-516,3-7 1,14 15-130,-10 2 0,7 14 0,-11 2 0,-1 13 0,-13 4 0,-11 5 0,-12 4 0,-11-1 0,-2-1 0,-15-1 0,-8-8 0,-4-2 0,-8-7 0,1-3 0,-7-7 0,4-7 0,9-2 0,-1-8 0,31 0 0,-23-20-259,26 2-128,9-7-1161</inkml:trace>
  <inkml:trace contextRef="#ctx0" brushRef="#br0" timeOffset="1818">1932 575 31605,'0'87'774,"-11"-39"-516,2 14-128,-12-7-130,16 12 0,1-4 0,2 0 0,2-9 0,12-7 0,2-10 0,12-13 0,1-13 0,4-10 0,2-5 0,2-13 0,0-10 0,-2-1 0,-2-11 0,-4-6 0,-1-6 0,-2-8 0,-6-8 0,-3-6 0,-9-5 0,-6 0 0,-10 4 0,-16 13 0,-10 11 0,-14 20 0,-10 20 0,-5 10 0,13 15 0,-9 7-130,15 7-128,11-5-774</inkml:trace>
  <inkml:trace contextRef="#ctx0" brushRef="#br0" timeOffset="2531">2441 421 30444,'2'-36'1548,"-2"36"-1032,0 0-387,22 15 1,-22 0-130,14 22 0,-7 7 0,8 16 0,-3 6 0,2 9 0,-4 4 0,-1 6 0,1-4 0,-3-3 0,4-9 0,-2-13 0,-2-11 0,4-12 0,-1-17 0,-10-16 0,23-4 0,-11-22 0,0-11 0,3-16 0,0-7 0,0-9 0,3-3 0,-1-3 0,-2 4 0,3 0 0,-6 7 0,1 7 0,-2 1 0,-1 13 0,-1 7 0,-3 6 0,0 10 0,-1 5 0,-5 15 0,0 0 0,15-1-130,-12 14-128,6 10-645,-4-7-2193</inkml:trace>
  <inkml:trace contextRef="#ctx0" brushRef="#br0" timeOffset="2952">3027 502 31476,'1'18'903,"-1"-5"-645,0 11-128,-9-1-130,8 20 0,-4-2 0,5 14 0,-6-1 0,3 7 0,1-1 0,2-1 0,-1-5 0,7-5 0,1-4 0,4-7 0,6-5 0,2-8 0,2-1 0,6-7 0,0-2 0,9-8 0,2-2 0,3-2 0,1-3 0,3 0 0,0-3 0,-1-2 0,1 1 0,-9-1 0,0 2 0,-3 0 0,-3 0 0,-9 0 0,-1-1 0,-20 4 0,21-14 0,-21-5 0,0 19-130,-3-26 1,3 26-645,-30-27-1419</inkml:trace>
  <inkml:trace contextRef="#ctx0" brushRef="#br0" timeOffset="3363">3200 960 30831,'-2'-16'1290,"8"10"-774,17-6-386,10 12-130,4-9 0,18 3 0,-7-8 0,6 7 0,-7-2 0,-5 0 0,-11 6 0,-7-5 0,-6 2 0,-18-16 0,0 22-130,-15-31-128,-4 13-903,-8-9-2322</inkml:trace>
  <inkml:trace contextRef="#ctx0" brushRef="#br0" timeOffset="3602">3157 532 30960,'-13'-3'1161,"13"3"-645,0 0-386,0 0-130,36 0 0,-4-6 0,10 4 0,1-5 0,7-1 0,-6 1 0,-7-4 0,-1 7 0,-36 4-130,28-26 1,-25 7-516,-3 1-1161</inkml:trace>
  <inkml:trace contextRef="#ctx0" brushRef="#br0" timeOffset="3825">3144 138 30831,'-20'-8'1290,"20"8"-774,0 0-386,5 18-130,-5-18 0,30 18 0,-7-7 0,8-2 0,4-5 0,5-2 0,3-2 0,-3-2 0,-1-5 0,-12-8 0,-3 9-130,-3-2-128,-21 8-516,0 0-1419</inkml:trace>
  <inkml:trace contextRef="#ctx0" brushRef="#br0" timeOffset="4605">3859 422 30831,'0'0'1290,"0"0"-774,10 6-386,10 29-130,-16-8 0,13 24 0,-4 0 0,4 10 0,-5 5 0,0 5 0,-4-1 0,-1 3 0,-4-7 0,2-6 0,-5-12 0,1-10 0,-1-11 0,0-27 0,0 0 0,0 0 0,0-29-130,-3-7-128,0-4-516,-6-13-1806</inkml:trace>
  <inkml:trace contextRef="#ctx0" brushRef="#br0" timeOffset="4885">3854 481 30831,'0'-18'1290,"2"-3"-774,10 18-386,-12 3-130,34 0 0,-4 0 0,13 9 0,-1 6 0,7 7 0,4 4 0,1 8 0,-6 5 0,-1 9 0,-11 6 0,-4 9 0,-19 2 0,-5 0 0,-8 3 0,-18-7 0,-6 1 0,-9-11 0,-11-8 0,0-8 0,1-10 0,-1-8 0,2-7 0,3-10 0,4 0 0,10-18 0,9-1 0,1-20 0,17 7-130,4-11 1,12 5-645,5-10-1548</inkml:trace>
  <inkml:trace contextRef="#ctx0" brushRef="#br0" timeOffset="5271">4524 388 31863,'12'-15'645,"-12"15"-386,0 12-259,6 22 0,-8-1 0,8 15 0,-1 5 0,4 8 0,3 7 0,5 4 0,-2-2 0,7 0 0,-2-1 0,-1-10 0,2-4 0,-9-11 0,-1-7 0,-7-10 0,1-9 0,-5-18 0,0 0 0,0 0-130,-20-4-128,1-16-774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2:31.88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499 970 26316,'0'-12'4128,"12"-23"-2709,-2 7-1032,14 2-258,-9-13 0,8 3 0,-3-9-129,5 5 0,-5-2 0,1 7 0,-6-3 0,0 11 0,-7 1 130,2 10-130,-5 2 0,-5 14 0,0 0 0,15 0 0,-12 9 0,1 15 0,3 8 0,2 8 0,2 8 0,3 13 0,-2 4 0,-2 11 0,1-1 0,1 8 0,-2-5 0,-1-2 0,2-4 0,-2-9 0,-1-12 0,-1-8 0,-2-13 0,-2-12 0,-3-18 0,0 0 0,0 0 0,-11-20 0,7 4 0,-9-14-130,7 0-128,-6-4-774,3-2-2709</inkml:trace>
  <inkml:trace contextRef="#ctx0" brushRef="#br0" timeOffset="592">791 66 26316,'-40'-31'4128,"21"20"-2709,-3 7-903,-7-10-387,5 14 0,-9-4-129,7 4 0,-9 0 130,4 9-130,-2 1 0,1 2 0,-3 5 0,2 1 0,-5 0 0,1 9 0,2 1 0,2 5 0,-2 3 0,1 4 0,0 2 0,4 4 0,1 4 0,3 0 0,5 2 0,5 1 0,4-1 0,4 2 0,2-2 0,6 5 0,0-1 0,3 1 0,5 0 0,2 3 0,2 1 0,2-1 0,2 0 0,4-3 0,1-3 0,2-5 0,2-1 0,-1-5 0,5-2 0,-2-5 0,2 2 0,0-5 0,-2-2 0,8-1 0,-2-5 0,5 1 0,-1-4 0,4-4 0,4-4 0,2-2 0,4-2 0,-1-5 0,2-4 0,4-1 0,0-4 0,1-10 0,1-2 0,-6-7 0,-2-4 0,-3-4 0,-2-5 0,-4-3 0,-6-4 0,-2-4 0,-3-4 0,0-5 0,1 0 0,-7-6 0,0-1 0,-3 0 0,-3-2 0,-6-1 0,-1 3 0,-10 0 0,-2-3 0,-14 1 0,-2 4 0,-9 0 0,-5-1 0,-5 2 0,-10 0 0,-2 5 0,-5 6 0,-9 3 0,-6 3 0,-4 4 0,-4 6 0,1 9 0,0 6 0,1 12 0,5 6 0,4 3 0,9 21 0,0-2 0,19 19-130,5-1-257,8 4-1032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2:33.80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778 615 29283,'-12'-28'2193,"12"10"-1290,6 2-774,0-13 0,15 10-129,-6-3 130,14 10-130,-5 0 0,0 12 0,0 0 0,-1 15 0,-7 6 0,-2 11 0,-7 4 0,-5 6 0,-2 3 0,-12 4 0,-6 0 0,-3 2 0,-8-2 0,-1 1 0,-3-4 0,1 1 0,2-1 0,2-4 0,2-2 0,5-1 0,3-5 0,8-4 0,4-4 0,4-2 0,2-4 0,3-7 0,11-2 0,8-4 0,5-8 0,8 1 0,4 0 0,9 0 0,0-3 0,-1 0 0,-2 0 0,-5 3 0,-8 0 0,-8 0 0,-5 0 0,-19 0 0,17 0 0,-17 0 0,0 0 0,0 0 0,-14-11 0,14 11 0,-22-13 0,8 10 0,14 3 0,-28-11 0,28 11-130,-17-9 1,17 9-645,-25-13-1806</inkml:trace>
  <inkml:trace contextRef="#ctx0" brushRef="#br0" timeOffset="723">861 51 27219,'-36'-22'3483,"18"14"-2193,-3 5-903,-9-10-258,7 13 0,-8-2-129,1 2 0,-6 2 0,4 10 0,-7-3 130,5 9-130,-4 0 0,4 4 0,-5 2 0,6 1 0,-2 2 0,5 3 0,2-2 0,-1 2 0,4-2 0,1-3 0,-2 3 0,7 3 0,-2-1 0,3 5 0,-2-1 0,-2 3 0,3 5 0,1-2 0,6 3 0,0-4 0,0 1 0,4 2 0,4-1 0,1-3 0,3 0 0,0 1 0,-2-3 0,8 6 0,2-2 0,1 0 0,1 1 0,5 2 0,2-1 0,-1-1 0,5-2 0,0 0 0,1-3 0,-1 1 0,3-3 0,0 1 0,3-4 0,-1 1 0,2-4 0,-1 1 0,3-3 0,2-5 0,1 0 0,4-2 0,2-2 0,2-1 0,-1-1 0,2-2 0,3-4 0,0 3 0,-1-9 0,1 2 0,3-4 0,3-1 0,0 0 0,3 0 0,-1-1 0,-1-4 0,-1-1 0,-1-1 0,-2-7 0,-3 0 0,-6-7 0,-1-6 0,-2-5 0,0-3 0,-1-8 0,-4-1 0,-1-2 0,-3-5 0,-3-1 0,2-5 0,-11 2 0,-3-3 0,-3 1 0,-6-3 0,-3-2 0,-2 2 0,-5-1 0,-8 2 0,-5-1 0,-2 3 0,-5-1 0,-2 4 0,-4 11 0,-4-3 0,-1-2 0,-8 2 0,-6 1 0,-5 1 0,-6 1 0,-6 3 0,-3 0 0,-6 12 0,3 14 0,-2 14 0,3 20 0,5 19 0,14 24 0,8-3-130,11 2 1,12-4-645,5-12-1806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18.85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43 0 30573,'5'49'1419,"-5"-14"-903,-5 15-387,-10-6 1,15 17-130,-8-3 0,5 0 0,-2-2 0,4-6 0,-4-6 0,3-7 0,2-5 0,-5-14 0,5-1 0,0-17-130,0 0-386,2-14-774,1-13-3870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2:36.14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891 639 27219,'-19'11'3741,"19"-11"-2580,0 0-645,-18-17-516,18 17 130,10-34-130,10 13 0,2-6 0,8 6 0,2-4 0,0 8 0,-2 2 0,3 14 0,-9 1 0,-6 16 0,-8 12 0,-7 8 0,-3 6 0,-10 6 0,-7 0 0,-4 2 0,-3-5 0,2-8 0,-1-8 0,5-7 0,3-7 0,15-15 0,-16 15 0,16-15 0,0 0 0,0 0 0,16-9 0,2 3 0,6 2 0,3 2 0,3 2 0,3 6 0,1 9 0,-4 9 0,-3 2 0,-3 5 0,-8 4 0,-4 2 0,-6-1 0,-6-1 0,-7-5 0,-14-3 0,-8-8 0,-4 1 0,-5-8 0,-8-5 0,-4-1 0,2-3 0,-3-3 0,7 0 0,4 0 0,7-4 0,6-4 0,7-4 0,20 12 0,-10-37 0,16 19 0,7-3-259,-1 1-386,8-2-1677</inkml:trace>
  <inkml:trace contextRef="#ctx0" brushRef="#br0" timeOffset="707">876 35 24381,'-46'-30'5934,"14"26"-4386,1 2-903,3 7-516,-14-2-129,12 22 130,-10-7-130,8 17 0,-10-1 0,10 10 0,-2 1 0,-2 12 0,4-5 0,0 10 0,0 1 0,2 7 0,8 2 0,-1 4 0,8 7 0,5-2 0,2 6 0,8-3 0,5 0 0,7 0 0,4-5 0,5-1 0,3-3 0,6-2 0,1-2 0,2-7 0,2-5 0,5-7 0,7-4 0,0-7 0,4-8 0,0-5 0,1-11 0,1-4 0,3-10 0,-1-3 0,-3-6 0,3-12 0,4-4 0,0-11 0,-2 0 0,-2-6 0,0-5 0,-1-5 0,-3-1 0,-6-1 0,-4-1 0,-5-1 0,-3-1 0,0-3 0,-4 0 0,-5 1 0,-3-4 0,-2 1 0,-3-2 0,-4-2 0,-3-3 0,-8 0 0,-1-3 0,-10 0 0,-6-2 0,-9-1 0,-2 2 0,-11 0 0,-7 2 0,-12 5 0,0-1 0,-17 4 0,-3 7 0,2 8 0,-5 12 0,3 12 0,4 18 0,6 8 0,13 32 0,3 8 0,11 8-259,2 10-386,6-2-1548</inkml:trace>
  <inkml:trace contextRef="#ctx0" brushRef="#br0" timeOffset="12488">666 3141 30057,'0'-16'1806,"0"16"-1161,-20 1-516,19 22 1,-16-10-130,13 16 0,-7 1 0,2 7 0,-3 7 0,5 5 0,-4 1 0,2 4 0,2-1 0,2-3 0,5-5 0,0-8 0,5-7 0,13-9 0,4-9 0,8-7 0,2-5 0,4 0 0,0-5 0,0 2 0,2-3 0,-10 3 0,-4 2 0,-3 1 0,-6 0 0,-15 0 0,15 0 0,-15 0 0,0 0 0,0 0 0,0 0 0,-15-2-259,15 2-386,-22-4-1419,22 4-12513</inkml:trace>
  <inkml:trace contextRef="#ctx0" brushRef="#br0" timeOffset="12831">812 3622 29670,'0'-13'2064,"0"13"-1419,0 0-387,-2 7-128,4 23-130,-2-7 0,3 17 0,-3 4 0,3 8 0,-2 2 0,4 3 0,-2 0 0,-2-3 0,1-9 0,-1-6 0,2-12 0,-3-15 0,0-12 0,0 0 0,-1-12-130,-5-16-386,0-2-1161</inkml:trace>
  <inkml:trace contextRef="#ctx0" brushRef="#br0" timeOffset="13153">643 2704 29283,'-66'-86'2322,"22"65"-1548,1 14-516,-13 7-128,12 24-130,-12 9 0,10 28 0,-7 6 0,7 23 0,-4 9 0,11 15 0,1 3 0,8 9 0,12 3 0,8-3 0,10-2 0,4-5 0,25-14 0,10-5 0,12-10 0,12-7 0,3-13 0,9-7 0,5-14 0,3-8 0,-3-14 0,4-14 0,-6-11 0,1-8 0,-9-20 0,3-13 0,-12-9 0,-5-12 0,-5-5 0,-6-10 0,-9-5 0,-1-2 0,-7-8 0,-5-6 0,0-6 0,-8-3 0,0 0 0,-10-3 0,-5-3 0,-14 6 0,-16 3 0,-11 11 0,-15 7 0,-10 10 0,-11 10 0,-10 13 0,-2 11 0,1 16 0,2 13 0,8 11 0,6 18 0,8 8 0,25 20 0,4 8-130,7 12-257,13 3-1032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2:46.76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80 0 13158,'0'0'12900,"0"0"-10062,0 0-1677,12 8-129,-12-8-516,0 0-258,4 25 0,-4-25 0,0 26-258,0-11 129,0 6-129,0 1 0,-1 2 0,1 3 0,0-2 0,0 4 0,0-4 129,0 1-129,0-2 0,-2 0 0,2-2 0,-3 1 0,3-1 0,0 1 0,-1 4 0,1-3 0,-5 6 0,2-6 0,2 6 0,-1-1 0,1-2 0,-4 2 0,4-2 0,-2 0 0,-2 0 0,2-3 0,0 3 0,2-3 0,-5 3 0,3-6 0,0 4 0,0-4 0,0-1 0,1 1 0,0-3 0,-1 1 0,2-2 0,-1 2 0,-1 0 0,2-1 0,-1 2 0,2-2 0,-1 1 0,-1 1 0,1-1 0,-1-2 0,-1 5 0,3-5 0,-1 4 0,1-2 0,0 1 0,0-1 0,0-2 0,0-1 0,0-16 0,0 21 0,0-21 0,0 0-387,0 0-387,-12 2-1032,12-2-6450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3:16.99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227 102 20640,'1'-21'8901,"-1"21"-6837,0 0-1419,0 0-387,0 0-129,-18 4-129,9 16 0,-9-2 130,4 15-130,-7 0 0,6 13 0,-6-1 0,2 9 0,4-1 0,4 4 0,2-2 0,6-2 0,1-7 0,1-4 0,8-7 0,9-10 0,5-9 0,3-8 0,1-11 0,5-15 0,2-7 0,-3-7 0,0-7 0,1-4 0,-6-5 0,-3-3 0,-4 2 0,-8-1 0,-3-5 0,-3 4 0,-3 1 0,-3 5 0,-8 1 0,-2 8 0,-5 3 0,-3 11 0,0 4 0,-3 11 0,2 1 0,-4 6 0,2 10 0,-2 11 0,-4 9 0,0 9 0,3 4 0,1 8 0,4 1 0,5 4 0,7-5 0,10-2 0,3-13 0,25-15 0,16-16 0,15-8 0,14-25 0,4-12 0,-1-9 0,0-5 0,-1 7 0,-29 13-259,-22 15-257,-24 19-1290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3:56.11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843 1097 22575,'7'20'4644,"-7"-20"-2838,8 23-903,-5-9-129,-3-14-387,6 22-129,-6-22 0,9 17-129,-9-17 0,19 3-129,-19-3 0,29-5 0,-14-7 129,5-1-129,-4-4 0,5 1 129,-7-5-129,-4 5 0,-2-2 129,-5 1-129,-3 1 129,0 16-129,-17-24 0,-1 13 129,-6 2-129,2 3 0,-4 0 0,3 3 0,1 2 129,5 1-129,2 0 0,15 0-129,0 0-387,0 0-645,0 0-2451</inkml:trace>
  <inkml:trace contextRef="#ctx0" brushRef="#br0" timeOffset="592">871 708 22575,'-25'0'5676,"25"0"-3870,-24 1-903,7 4-387,17-5-258,-26 18-129,11 0 0,0-5 0,2 7 0,-4-1 0,2 5-129,-3 0 0,4 3 129,1 0-129,2 0 0,1-2 0,4 4 0,1-4 0,4 1 129,1-2-129,0 0 0,0 1 0,1 0 0,4-2 0,2 1 0,2 3 0,0-3 0,2 1 0,1-1 0,0-3 0,3-1 0,3-1 0,2-4 0,-2-3 0,1-2 0,5-2 0,-1-2 0,1-3 0,2-5 0,-4 2 0,1 0 0,0 0 0,-2-7 0,0-2 0,1-8 0,-1 4 0,-1-6 0,1-4 0,0-1 0,0 0 0,0-1 0,0-2 0,-1 4 0,-2-1 0,-2 0 0,-1 2 0,-3 1 0,-6-1 0,-1-4 0,-5 1 0,-2-4 0,-7 1 0,-4-5 0,-5 2 0,-3 1 0,-3-3 0,1 6 0,-1 0 0,0 4 0,-3 4 0,6 4 0,-5 3 0,-2 0 0,10 9 0,-9 3-258,5-6-516,6 6-1161,-5 0-7095</inkml:trace>
  <inkml:trace contextRef="#ctx0" brushRef="#br0" timeOffset="1492">1054 358 26058,'-67'-8'3483,"37"8"-2322,0 0-516,1 9-258,-7 2-129,5 7-129,-10-3 0,9 9 0,-8-5-129,3 10 129,-2-7-129,5 2 0,-1 1 0,2 1 0,0-1 129,2 4-129,3-2 0,5 3 0,-1 4 0,3 3 0,-2 2 0,7 3 0,-1 0 0,7 3 0,-2-2 0,6 4 0,1-5 0,5 0 0,-1-5 0,4 2 0,4-2 0,7-1 0,-1 0 0,7-1 0,-1-3 0,9 1 0,-4-1 0,7-1 130,-1-2-130,5-2 0,-3 0 0,2 0 0,0-4 0,0 1 0,1-3 0,0-1 0,2-1 0,2-5 0,2-2 0,1-6 0,0-2 0,-1-4 0,4 0 0,2-3 0,-6-7 0,5-2 0,-2-3 0,-1-2 0,1-4 0,1 0 0,-3-3 0,2-2 0,-2-3 0,-1-1 0,-2-1 0,-3-5 0,-2-2 0,-4-1 0,-3 2 0,-3-3 0,-8-1 0,1-4 0,-11 0 0,2-2 0,-8-3 0,0-4 0,-11-3 0,-4 2 0,-8-2 0,-7 5 0,-6-2 0,-8 6 0,-7 0 0,-5 6 0,-5 2 0,-4 5 0,-1 1 0,2 4 0,4 6 0,2 11 0,0 7 0,9 6 0,7 6 0,-5 1-130,9 13-128,11 2-645,1 2-2064</inkml:trace>
  <inkml:trace contextRef="#ctx0" brushRef="#br0" timeOffset="2629">1279 47 26316,'-35'-11'3741,"13"7"-2580,-8-2-516,-5-3-387,3 7 0,-6-5-258,-3 5 129,-6-4-129,10 6 129,-7 0-129,5 0 0,-2 6 0,3 3 0,-7 0 0,3 9 0,-6-3 0,-2 4 130,-4 1-130,4 2 0,-3-1 0,1 5 0,3-2 0,6 3 0,2 6 0,6 1 0,2 2 0,3 6 0,0 0 0,7 1 0,-2 5 0,4 3 0,1-3 0,-1 6 0,9-1 0,1 4 0,1 0 0,8 3 0,1-2 0,1 2 0,3-3 0,7-1 0,2 0 0,3 1 0,2-1 0,1-5 0,2 2 0,1-2 0,0 2 0,3-2 0,3-5 0,3-3 0,-1-1 0,6 2 0,1-5 0,4-1 0,1-2 0,3-3 0,3-1 0,1-1 0,0-4 0,-1 0 0,-2-5 0,0 2 0,0-7 0,0 1 0,1-3 0,0-5 0,3-4 0,5-4 0,2-2 0,2-5 0,5-5 0,5-4 0,1-5 0,1-1 0,-1-2 0,-1 1 0,-6-1 0,-2-4 0,-3-7 0,-4 2 0,0-4 0,-4-4 0,-4-4 0,4-3 0,-6-4 0,0 1 0,-6 0 0,-2-5 0,-8-3 0,2 0 0,-7-3 0,-2 3 0,-8-6 0,-6 0 0,-5-2 0,-2-1 0,-13 3 0,-4 0 0,-7 2 0,-7-2 0,0 0 0,-2 3 0,-4-3 0,-4 0 0,-3 2 0,1 1 0,-6 3 0,2 5 0,-5 7 0,-4 3 0,-2 12 0,2 9 0,-3 6 0,-1 14 0,3 7 0,-15 12 0,10 10-259,0 11-386,-4 5-1548</inkml:trace>
  <inkml:trace contextRef="#ctx0" brushRef="#br0" timeOffset="5136">921 730 17157,'0'0'11610,"0"0"-9675,0 0-1032,0 0-516,12 11-129,-12-11-129,0 0 0,0 0-129,20 13 129,-20-13-129,13 9 0,-13-9 0,15 11 0,-15-11 0,17 9 0,-17-9 0,16 12 0,-16-12 0,17 13 130,-17-13-130,17 18 0,-17-18 0,16 17 0,-16-17 0,18 18 0,-18-18 0,15 24 0,-15-24 0,17 25 0,-15-10 0,3 1 0,-2-1 0,1 2 0,-4-2 0,3 3 0,0-5 0,-1 2 0,-1 0 0,1-3 0,-2-12 0,6 24 0,-6-24 0,3 26 0,-3-26 0,0 22 0,0-22 0,-5 27 0,5-27 0,-15 24 0,15-24 0,-14 21 0,14-21 0,-17 19 0,17-19 0,-18 14 0,18-14 0,-22 10 0,22-10 0,-28 11 0,12-7 0,-1 2 0,-2-1 0,-4 1 0,4-3 0,-3 3 0,3 1 0,4-2 0,-5-2 0,4-2 0,16-1 0,-23 0 0,23 0 0,-23 0 0,23 0 0,-18-9 0,18 9 0,-18-9 0,18 9 0,-15-13 0,15 13 0,-15-17 0,15 17 0,-9-22 0,9 22 0,-9-24 0,6 9 0,2-2 0,-1 1 0,-1-2 0,3-1 0,-2 1 0,2-2 0,0-1 0,0 2 0,0-2 0,2-2 0,3 1 0,1 1 0,1 0 0,4-3 0,-1 5 0,1-5 0,1 3 0,0 3 0,1 1 0,-1 1 0,4 1 0,-3 3 0,2 3 0,3 0 0,0 1 0,-1 2 0,1 2 0,-3 4 0,3 0 0,-3 0 0,3 1 0,-18-1 0,24 14 0,-24-14 0,21 10 0,-21-10 0,14 11 0,-14-11 0,0 0 0,0 0 0,0 0 0,0 0 0,0 0 0,0 0 0,0 0 0,-12-8 0,12 8 0,-24-13 0,10 7 0,14 6 0,-28-9 0,11 6 0,1 1 0,-1 2 0,2 0 0,0 2 0,-2 4 0,2 6 0,15-12 0,-24 24 0,14-6 0,-1-2 0,2 5 0,-2 0 0,2 3 0,2-1 0,-1 0 0,-1 1 0,3-1 0,0-4 0,2 2 0,-1-4 0,2-2 0,3-15 0,-3 24 0,3-24 0,0 18 0,0-18 0,0 0 0,-1 18 0,1-18 0,0 0 0,0 0 0,0 0 0,0 0 0,12 0 0,-12 0 0,7-15 0,-7 15 0,9-15 0,-9 15 0,9-24 0,-3 9 0,0-2 0,2-2 0,-2-1 0,1-1 0,-1-1 0,3 4 0,-1-4 0,1 2 0,0 2 0,0 0 0,5 5 0,-1-1 0,1 5 0,-2 2 0,3 1 0,-15 6 0,23 0 0,-23 0 0,16 1 0,-16-1 0,0 0 0,0 0 0,6 18 0,-6-18 0,0 0 0,0 0 0,-6 14 0,6-14 0,0 0 0,-12 4 0,12-4 0,0 0 0,-15-1 0,15 1 0,-17-6 0,17 6 0,-22 0 0,22 0 0,-24 3 0,24-3 0,-26 22 0,14-8 0,-2 1 0,2 3 0,2 0 0,-2 2 0,1 3 0,2-2 0,0 3 0,0-2 0,2 2 0,-2 0 0,4 3 0,-1-4 0,2-1 0,2-1 0,2-2 0,0-1 0,2-4 0,4-1 0,-6-13 0,16 15 0,-16-15 0,15 9-130,-15-9-128,23-7-645,-17-7-1677</inkml:trace>
  <inkml:trace contextRef="#ctx0" brushRef="#br0" timeOffset="7783">1889 1103 28767,'23'-7'2451,"-23"7"-1677,0 0-387,3 7-258,0 11 0,-3-18-129,-6 36 0,-5-17 0,1 7 0,-4 2 130,2 2-130,-3-1 0,3 1 0,-3-1 0,2 0 0,0 1 0,1 0 0,-4-5 0,1 2 0,0-1 0,-3 2 0,-3-3 0,2 2 0,-2-1 0,-1-2 0,-1-2 0,2 1 0,0-7 0,0 4 0,-2-7 0,-1 4 0,-3-4 0,-3-1 0,3-3 0,-3 0 0,-2-2 0,0 1 0,1-5 0,-1 3 0,0-3 0,5 0 0,-3 0 0,5 0 0,-1 0 0,4-2 0,-2 1 0,4-2 0,-1 0 0,4 0 0,-4 0 0,3-3 0,-3-3 0,3 1 0,-3 2 0,0-3 0,0 3 0,1-1 0,-1 1 0,-2 1 0,7-2 0,-4-1 0,-1-2 0,2 1 0,1 1 0,-2-1 0,0 1 0,4-3 0,-5 1 0,3 1 0,-3-2 0,2 4 0,0-5 0,-1 0 0,1-3 0,-4 1 0,2 4 0,1-7 0,-1-1 0,0 0 0,5-1 0,-4-2 0,2 1 0,-2 1 0,2-4 0,-1 4 0,-1 3 0,1-5 0,-1 1 0,-1-1 0,3 2 0,0-7 0,0 1 0,0-2 0,2 0 0,1-3 0,2 0 0,-2-1 0,4-1 0,-2-1 0,1 0 0,0-3 0,1-2 0,0-3 0,2-5 0,0 1 0,9-6 0,-1 3 0,1 0 0,0 5 0,7-2 0,1 3 0,2 0 0,3 2 0,3 2 0,-1 1 0,5 2 0,-5-1 0,3 2 0,3 0 0,-3 2 0,3 1 0,0 2 0,0 2 0,-1 0 0,4 0 0,-1 2 0,4 2 0,-2 1 0,6 1 0,0-1 0,2 2 0,0 1 0,1 1 0,-3 1 0,-1 2 0,1 3 0,-3 3 0,-2-1 0,2 1 0,-2 0 0,4 0 0,-3-3 0,5 4 0,1-4 0,2 0 0,-2 2 0,3 1 0,-3 0 0,0 3 0,-2 0 0,-4 3 0,0 0 0,-4 0 0,0 3 0,3 1 0,4-1 0,-6 0 0,4-1 0,4-1 0,0 4 0,4-4 0,-3 1 0,2 4 0,-4-2 0,4 5 0,-5-1 0,-3 2 0,0-1 0,-1 6 0,-2 0 0,0-1 0,0 1 0,0 1 0,4 1 0,-4-1 0,1-2 0,4 1 0,0-2 0,-1 2 0,-4 0 0,3 1 0,-4 5 0,0-1 0,-2-2 0,-6 4 0,3-2 0,-3 1 0,0 3 0,-1-6 0,-1 2 0,-1 1 0,-3 3 0,-1 3 0,-4 0 0,2 2 0,-1-1 0,-4 5 0,4-2 0,-2 4 0,-2-2 0,4 1 0,-1-1 0,-2 3 0,-1-2 0,2 1 0,-3-1 0,0 1 0,0-1 0,0 1 0,-1-3 0,-1 1 0,-2-3 0,-1 2 0,-2-1 0,1-2 0,-2-1 0,2-2 0,0 0 0,-4-2 0,2 0 0,2-3 0,-3-4 0,2-1 0,7-16 0,-12 23 0,12-23 0,0 0 0,-10 13 0,10-13 0,0 0 0,0 0 0,0-13 0,0 13 0,0-27 0,2 6 0,-2-8 0,5-2 0,-5-5 0,1-3 0,1-4 0,-2-5 0,-3-2 0,-7 1 0,0 1 0,-5-1 0,-2-4 0,-2 2 0,-4 2 0,-1-5 0,1 3 0,2 2 0,0 3 0,-1 1 0,0 3 0,1 3 0,-1-2 0,-1 4 0,-2 4 0,-1 2 0,-6 4 0,1 0 0,-6 3 0,1 1 0,-4 4 0,-4 4 0,5 0 0,-2 0 0,0 2 0,2 2 0,3 1 0,-2 1 0,4 1 0,1 4 0,-4-1 0,5 4 0,-7 1 0,-1 0 0,3 0 0,-1 7 0,2 1 0,0 2 0,3 2 0,1 0 0,5 0 0,0-1 0,4 1 0,-1-3 0,0-2 0,1 2 0,1-2 0,1 4 0,-2 1 0,-3 4 0,2 5 0,-3 2 0,-3 2 0,0 2 0,3 2 0,0 1 0,-2-1 0,3 1 0,-1-1 0,2 1 0,2-2 0,0 2 0,1 2 0,-1-3 0,5 1 0,2 2 0,3 2 0,3 2 0,1 2 0,1 2 0,5 0 0,2 2 0,-2 2 0,0-1 0,1 0 0,2 2 0,0-3 0,6-3 0,0-1 0,6-1 0,5-3 0,6 2 0,-2-1 0,4-4 0,4 1 0,3 2 0,1-1 0,3 1 0,0 1 0,2-2 0,2-6 0,3 4 0,0-5 0,-2-6 0,3-2 0,-2-3 0,3-6 0,0 2 0,4-4 0,-4-1 0,-2 2 0,0-1 0,-1 2 0,-3 0 0,-1 3 0,-5 0 0,-5 0 0,7 0 0,-4-1 0,4-7 0,0-1 0,4-3 0,3-4 0,-3-5 0,5-5 0,-2-2 0,-1-4 0,-5 2 0,2-3 0,-7-1 0,-1-1 0,-3-1 0,-1-1 0,0-2 0,-1-3 0,2-4 0,2-1 0,0-2 0,-4-2 0,4-1 0,-7-4 0,4-1 0,-3 5 0,-8-3 0,1-1 0,-4 2 0,-4 0 0,-1-3 0,0 1 0,-6-1 0,1-2 0,-2-4 0,0 3 0,1-1 0,-5 1 0,-4 0 0,-1 2 0,-5-3 0,-4 5 0,-1 1 0,-5 2 0,-5 2 0,-1 1 0,-3-1 0,-3 6 0,1 3 0,-3 4 0,-3 2 0,2 2 0,-1-1 0,-3 7 0,0-2 0,-2 3 0,-2 0 0,-1 0 0,-4 3 0,1 5 0,1 2 0,-1 4 0,3 1 0,3 6 0,0 4 0,0 7 0,3 2 0,8 8 0,-3-14 0,10 11-130,6-4-128,3-4-1032,7-1-3225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3:24.21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340 159 21414,'8'13'8256,"-8"8"-6321,0-21-1161,-5 18-645,5-2 0,0-16-129,-1 21 0,1-21 130,0 16-130,0-16 0,0 0 0,0 0 0,0 0 0,13 2 0,-13-2 0,8-15 0,-4 1 0,1-2 0,1-3 0,-2-5 0,-1 0 0,-1-1 0,-2 3 0,0-2 0,-2 5 0,-7 1 0,-1 3 0,-5 3 0,0 3 0,0 3 0,1 4 0,-2 1 0,16 1 0,-24 0 0,24 0 0,-18 0 0,18 0 0,0 0 0,-17 9 0,17-9 0,-13 13 0,13-13 0,-23 18 0,8-6 0,1 5 0,-1-1 0,-1 6 0,-1-1 0,1 7 0,-2 2 0,3 4 0,-3 3 0,6 7 0,-3 3 0,4 5 0,4 5 0,3-5 0,4 0 0,2-9 0,6-6 0,7-7 0,1-9 0,8-15 0,3-6 0,3-9 0,-1-15 0,3-7 0,-2-2 0,0-12 0,-2 0 0,-7-3 0,0 0 0,-9 2 0,-6 1 0,-4 1 0,-2 5 0,-3 3 0,-11 6 0,-1 3 0,-4 3 0,-1 7 0,-4 5 0,3 2 0,-4 5 0,2 1 0,5 4 0,0 0 0,-2 7 0,2 11 0,0 5 0,3 6 0,2 7 0,5 1 0,4 3 0,4 0 0,16-4 0,19-15 0,16-16 0,14-14 0,16-23 0,3-9 0,13-1 0,-14-10-130,-11 8-128,-18 11-903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4:10.31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13 332 27735,'0'0'3096,"0"0"-2193,-14 0-387,14 0-387,-1-20 0,1 20-129,0-27 129,4 14-129,2-7 0,6 5 0,-2-1 0,3 4 0,1-5 130,4 8-130,-6-1 0,6 2 0,-4 5 0,1 3 0,-15 0 0,22 17 0,-14-2 0,-3 9 0,-5 3 0,0 9 0,0 1 0,-6 5 0,-4 0 0,-2 5 0,-1 1 0,-2 0 0,0 1 0,-5-2 0,5-4 0,0-1 0,3 0 0,2-7 0,4-2 0,5-6 0,-1-2 0,4-4 0,7 2 0,3-5 0,2-5 0,1-2 0,1-1 0,1-10 0,4 0-130,-3 0-128,-1-1-774,-17 1-2580</inkml:trace>
  <inkml:trace contextRef="#ctx0" brushRef="#br0" timeOffset="520">193 1267 29541,'3'15'2064,"-3"-15"-1290,0 0-516,0 0-128,0 0-130,0-9 0,0 9 0,0 0 0,0-18 0,0 18 0,0 0 0,0 0 0,0 0 0,0 0 0,0 0 0,0 0 0,0 0 0,0 0 0,0 0 0,0 0 0,0 0 0,0 7 0,0-7 0,0-9-130,0 9-257,-2-19-903,2 5-3354</inkml:trace>
  <inkml:trace contextRef="#ctx0" brushRef="#br0" timeOffset="1471">474 0 26316,'0'0'4257,"0"0"-2838,0 0-1032,0 0-258,-1 11 0,1-11-129,-3 19 0,3-19 0,0 29 130,-2-13-130,5 10 0,-1-1 0,5 13 0,-4 1 0,2 12 0,-1 3 0,4 4 0,-3 4 0,4 7 0,1-5 0,-2 1 0,1-4 0,1 1 0,-4-7 0,5-4 0,-6-1 0,2-8 0,-4-2 0,5-8 0,-7-6 0,5-5 0,-4-9 0,-2-12 0,3 16 0,-3-16 0,0 0 0,0 0 0,0 0 0,0 0 0,0 0 0,-9-10 0,9 10 0,-9-24 0,9 24 0,0-24-259,-3 10-257,0-1-1032</inkml:trace>
  <inkml:trace contextRef="#ctx0" brushRef="#br0" timeOffset="2069">680 1448 29154,'-15'0'2322,"3"-15"-1419,10-1-645,-5-8-258,7 24 130,1-27-130,-1 27 0,12-17 0,-12 17 0,14 0 0,-14 0 0,10 23 0,-4-10 0,-4 2 0,-1 2 0,-1-2 0,0-2 0,0-13 0,-1 20 0,1-20 0,0 0 0,-15 4 0,15-4 0,0 0 0,-17-1 0,17 1 0,0 0 0,-15-5 0,15 5 0,0 0 0,0 0 0,0 0 0,0 0 0,-9 9 0,9-9 0,-9-10-259,9-7-257,0-2-1290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4:35.4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83 219 27348,'13'-11'3741,"-13"11"-2709,15 5-645,-3 7-258,-12-12-129,26 22 130,-11-13-130,12 9 0,-1-3 0,8 3 0,2 2 0,6-1 0,0 2 0,-2 0 0,-2 0 0,3-1 0,-13-1 0,1-1 0,-8 0 0,-8-9 0,4 3 0,-17-12-130,0 0-128,0 0-903,0 0-2451</inkml:trace>
  <inkml:trace contextRef="#ctx0" brushRef="#br0" timeOffset="380">469 117 29025,'0'0'2322,"-15"0"-1290,7 7-903,8-7 0,-18 33-129,4-13 0,4 16 130,-10 0-130,1 12 0,-1 0 0,1 7 0,-5-1 0,5-3 0,2 0 0,2-10 0,6 2 0,-7-19-130,8-3-128,5-6-645,3-15-1548</inkml:trace>
  <inkml:trace contextRef="#ctx0" brushRef="#br0" timeOffset="775">0 454 28122,'5'-15'3096,"-5"15"-2064,21-15-645,1 15-387,-2-15 130,14 11-130,1-10 0,15 5 0,-1-6 0,7 2 0,2 1 0,-3-2 0,0 1 0,-9 1 0,-4 6 0,-18-3-130,-4 7 1,-20 2-516,0 0-1290</inkml:trace>
  <inkml:trace contextRef="#ctx0" brushRef="#br0" timeOffset="1187">278 0 24381,'-3'15'5805,"3"-1"-4128,0 7-1032,12 13-516,-7-9-129,11 17 0,-4-1 130,9 8-130,-5 4 0,2-1 0,2 2 0,-4-1 0,-1-4 0,-3-4 0,5 2 0,-11-13-130,5-10-128,-2-8-645,-9-16-2064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4:38.2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 78 30057,'0'0'1806,"0"0"-1161,0 0-516,0 0 1,0 0-130,20 18 0,0 0 0,-1 2 0,13 4 0,-2 0 0,7 7 0,-2-6 0,7 4 0,-5-2 0,-3 2 0,-2-3 0,-4-2 0,-4 0 0,-7-7 0,-1 0 0,-16-17 0,0 0-130,0 0-257,0 0-774,0 0-3096</inkml:trace>
  <inkml:trace contextRef="#ctx0" brushRef="#br0" timeOffset="380">505 40 27606,'0'0'3483,"0"0"-2451,-16 13-516,-2-2-516,6 15 0,-12-2 130,4 11-130,-10-3 0,6 7 0,-5-4 0,3 1 0,-1-2 0,-1-7 0,15 6 0,-4-10-259,2-9-257,15-14-774,-21 12-5031</inkml:trace>
  <inkml:trace contextRef="#ctx0" brushRef="#br0" timeOffset="744">0 250 30702,'15'-10'1290,"9"2"-774,-4 8-387,1-6 1,15 6-130,2-4 0,14 2 0,4-2 0,5 1 0,-1-5 0,-1 5 0,-1-3 0,-6 0 0,-5 4 0,-15-11 0,-5 10-130,-7 1-257,-20 2-774,16-1-3096</inkml:trace>
  <inkml:trace contextRef="#ctx0" brushRef="#br0" timeOffset="3006">929 26 30057,'0'0'1806,"0"0"-1161,0 0-516,0 0 1,0 0-130,20 20 0,-9-5 0,14 8 0,0 2 0,5 4 0,2 3 0,4 1 0,1 2 0,-5-1 0,1-3 0,-6 1 0,2-3 0,-9-2 0,-2-5 0,-7-4 0,-1-2 0,-10-16 0,0 0-130,0 0-257,0 0-774,0 0-2838</inkml:trace>
  <inkml:trace contextRef="#ctx0" brushRef="#br0" timeOffset="3354">1299-1 30315,'0'0'1677,"-21"-6"-1161,21 6-387,-24 29 1,1-2-130,3 14 0,-8 3 0,-1 7 0,-3-1 0,-1 2 0,2-2 0,6-11 0,3-1 0,-2-21 0,9-1-130,15-16-386,-21 11-774,21-11-3225</inkml:trace>
  <inkml:trace contextRef="#ctx0" brushRef="#br0" timeOffset="3664">694 284 27219,'29'-14'3870,"-2"7"-2709,11-4-774,3-6-387,24 11 130,1-7-130,16 6 0,-2-5 0,2 6 0,-3 0 0,-8 0 0,-9 2 0,-15-2 0,-4 6 0,-22-3-130,-21 3-257,0 0-903,-8-19-3612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4:43.6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 81 30960,'0'0'1161,"0"0"-645,12-4-386,0 13-130,-12-9 0,31 32 0,-12-7 0,9 7 0,3 1 0,6 8 0,2 0 0,-4 4 0,1 0 0,-1-1 0,-3-5 0,-3-1 0,-8-7 0,-3-4 0,-4-2 0,-5-9 0,-5-2 0,-4-14 0,6 19 0,-6-19 0,0 0-130,0 0-128,-7-12-516,1-1-1935</inkml:trace>
  <inkml:trace contextRef="#ctx0" brushRef="#br0" timeOffset="374">532 59 27219,'0'0'3612,"0"0"-2322,-9 13-903,-3 17-258,-11-11 1,8 20-130,-11-5 0,0 10 0,-2-2 0,-3 2 0,3 1 0,-1-4 0,0-3 0,2-11 0,7 5 0,-3-11-130,7-8-128,-1-2-516,17-11-1419</inkml:trace>
  <inkml:trace contextRef="#ctx0" brushRef="#br0" timeOffset="706">0 439 29928,'0'0'1935,"5"-18"-1290,-5 18-516,35-15 1,-22-3-130,19 10 0,-1-3 0,5 4 0,6-2 0,11 4 0,-6 4 0,5 1 0,-2 0 0,0 0 0,-6 4 0,-5-4 0,-4 2 0,-12-2 0,4 0 0,-27 0-130,18-9-257,-18 9-774,0-15-3096</inkml:trace>
  <inkml:trace contextRef="#ctx0" brushRef="#br0" timeOffset="1211">365-2 30831,'-13'0'1290,"4"12"-903,3 20-258,-12-2 1,18 26-130,-10 3 0,10 19 0,-1 4 0,5 5 0,10 10 0,-2-14-130,2-12-257,1-16-645,-4-15-2580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4:47.2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54 630 25284,'0'-29'4773,"5"13"-3225,-5 16-903,0 0-387,0 0-129,0 0-129,6 13 0,-6 17 130,0 0-130,0 14 0,-9 7 0,7 10 0,-4 5 0,2 8 0,1 0 0,1 1 0,1-3 0,-1-3 0,2-9 0,0 0 0,-1-9 0,-1-9 0,2-6 0,0-11 0,-1-5 0,1-20 0,0 18 0,-5-27 0,5-5-259,0-7-257,0-3-903,0-1-4257</inkml:trace>
  <inkml:trace contextRef="#ctx0" brushRef="#br0" timeOffset="401">0 1190 25284,'0'0'5031,"0"0"-3483,0 0-903,0 0-516,29-8-129,-16-1 130,19 9-130,-8-10 0,11 8 0,-2-4 0,4 2 0,-2 1 0,0 3 0,-4 0 0,-7 0 0,-1 0 0,-4 0 0,-7 0 0,-12 0 0,20 0 0,-20 0-130,-4-15-128,4 15-645,-16-20-1290</inkml:trace>
  <inkml:trace contextRef="#ctx0" brushRef="#br0" timeOffset="780">420 600 29799,'6'-17'1806,"-6"17"-1032,0 0-516,0 11-258,5 16 130,-5-5-130,0 16 0,-2 7 0,2 12 0,0 4 0,0 13 0,-1 1 0,4 5 0,-3-4 0,3-2 0,-2-8 0,2-5 0,-3-8 0,5-8 0,-4-12 0,1-8 0,-1-5 0,-1-8 0,0-12 0,0 0 0,0 0 0,-16 0 0,16 0 0,-8-15-130,5-2-386,-1-1-645,1-6-2709</inkml:trace>
  <inkml:trace contextRef="#ctx0" brushRef="#br0" timeOffset="1254">629 690 26316,'0'0'4386,"0"0"-3096,0 0-774,0-18-387,5 28 1,-5-10-130,0 32 0,0-4 0,1 13 0,1 4 0,-1 12 0,-2 2 0,2 7 0,-1 1 0,0 1 0,-1-5 0,1-5 0,0 1 0,-2-10 0,-1-4 0,3-7 0,-1-8 0,-4-3 0,5-8 0,0-5 0,0-14 0,0 18 0,0-18 0,0 0 0,0 0 0,0 0 0,17 4 0,-17-4 0,25 0 0,-5 0 0,1 2 0,6-1 0,2 2 0,2 2 0,-2-1 0,0 2 0,-4 2 0,1-4 0,-4 2 0,-5 0 0,0-3 0,-4-1 0,-13-2 0,18 4 0,-18-4 0,0 0 0,0 0 0,3-9 0,-3 9 0,0 0-130,0 0-128,-7-13-645,7 13-1806</inkml:trace>
  <inkml:trace contextRef="#ctx0" brushRef="#br0" timeOffset="1877">1212 750 28122,'7'-21'2967,"7"1"-1806,-14 20-774,15 0-387,-15 0 0,0 0 130,0 0-130,8 18 0,-8 0 0,0 14 0,0 7 0,-2 7 0,-6 13 0,-2 9 0,-2 5 0,-6 8 0,-2 2 0,4-4 0,-2-2 0,4-8 0,-1-9 0,3-14 0,6-11 0,0-22 0,10 1-130,1-22 1,4-16-387,0-12-1032,3-7-4902</inkml:trace>
  <inkml:trace contextRef="#ctx0" brushRef="#br0" timeOffset="2231">1239 675 29412,'0'0'2064,"0"0"-1161,0 0-645,21 24-258,-18-3 130,11 19-130,-5 1 0,7 11 0,-4 2 0,8 8 0,-5 0 0,3 1 0,1-5 0,-2-2 0,0-5 0,-5-5 0,0-4 0,-6-6 0,1-4 0,-7-16 0,6 2-130,-6-18-128,-1 17-645,1-17-1677</inkml:trace>
  <inkml:trace contextRef="#ctx0" brushRef="#br0" timeOffset="2548">1215 1407 28896,'0'0'2451,"0"-13"-1419,0 13-774,16-32-258,4 26 130,-5-9-130,6 6 0,-1 2 0,-1 1 0,7 6 0,-7-3-259,-1-3-128,-2 1-1032,-16 5-3612</inkml:trace>
  <inkml:trace contextRef="#ctx0" brushRef="#br0" timeOffset="3188">1584 757 23091,'-8'-37'6708,"4"23"-4902,4 14-1032,0 0-645,-2-16 0,7 25-129,-5-9 130,10 42-130,-5-12 0,13 15 0,-6 9 0,9 11 0,-2 5 0,4 7 0,1-1 0,0 4 0,-1-5 0,-4-2 0,-1-8 0,-3-10 0,-4-11 0,0-10 0,-7-11 0,-1-8 0,-3-15 0,0 0 0,0-24 0,2-5 0,-2-8 0,0-10 0,0-5 0,9-5 0,3-8 0,3 1 0,9 1 0,0 1 0,3 2 0,-4 3 0,4 3 0,-5 3 0,-1 6 0,0 3 0,-4 4 0,-2 7 0,-6 5 0,-3 7 0,-6 19 0,0-14 0,0 14-130,-9 17-257,0 2-903,-2 7-2838</inkml:trace>
  <inkml:trace contextRef="#ctx0" brushRef="#br0" timeOffset="3754">2299 738 30057,'0'0'1806,"0"0"-1161,10 19-516,-10-1 1,2 23-130,-2 1 0,7 15 0,-4 3 0,3 8 0,0 2 0,-1 2 0,-1-1 0,1-7 0,-4-5 0,4-10 0,-5-10 0,0-7 0,0-11 0,0-21 0,0 0 0,-18 0-130,13-14-128,-2-10-774,2-3-2064</inkml:trace>
  <inkml:trace contextRef="#ctx0" brushRef="#br0" timeOffset="4087">2320 792 30702,'0'0'1290,"0"0"-774,0 0-387,0 0 1,0 22-130,7-5 0,11 13 0,-3 0 0,8 12 0,0 2 0,5 5 0,1 5 0,2 3 0,1 0 0,4-4 0,-1 2 0,-2-5 0,0-5 0,-4-5 0,1-4 0,-5-10 0,-4-2 0,-1-9 0,-5-8 0,-2-7 0,-13 0 0,23-16 0,-14-7 0,-1-5 0,-2-11 0,-2-6 0,1-8 0,-4-5 0,-1-4 0,2-4 0,-4 2 0,-4-1 0,-1 7 0,1 2 0,0 8 0,-3 9 0,6 4 0,-5 10 0,5 4 0,1 4 0,2 17 0,-6-16 0,6 16-130,0 13-128,0 7-516,0 2-1806</inkml:trace>
  <inkml:trace contextRef="#ctx0" brushRef="#br0" timeOffset="4654">3075 817 29670,'5'-12'2064,"-5"12"-1419,0 14-387,7 10-258,-7-3 130,2 12-130,-2 3 0,-2 12 0,2 3 0,0 6 0,-3 0 0,-3 0 0,3-3 0,3 2 0,0-8 0,0-6 0,0-5 0,0-8 0,0-8 0,0-21 0,8 19 0,-8-19-130,0-19 1,0-1-387,3-10-1161</inkml:trace>
  <inkml:trace contextRef="#ctx0" brushRef="#br0" timeOffset="5034">3337 33 29670,'2'-18'2064,"5"3"-1419,-7 15-387,5 7-128,-5-7-130,-2 30 0,-5-7 0,1 7 0,-3 6 0,-8-5 0,5 11-130,-3 0-386,-1-1-645,-3-8-3225</inkml:trace>
  <inkml:trace contextRef="#ctx0" brushRef="#br0" timeOffset="5686">3813 777 24381,'0'-27'5805,"4"12"-4128,-4 15-1032,0 0-516,9 7-129,1 26 130,-10 2-130,0 20 0,0 7 0,-2 16 0,1 5 0,-6 4 0,3-5 0,2-4 0,-2-7 0,2-19 0,2-7 0,0-27 0,8-1-130,-8-17 1,6-9-516,-6-12-1161</inkml:trace>
  <inkml:trace contextRef="#ctx0" brushRef="#br0" timeOffset="5965">3748 1242 27606,'-4'-13'3354,"4"13"-2193,10-14-774,-10 14-258,35-13-129,-17 2 130,12 8-130,-1-6 0,7 3 0,-3-4 0,3-1 0,2-1 0,-8-9 0,3 3-259,-5-3-128,-5 3-903,-6 0-2709</inkml:trace>
  <inkml:trace contextRef="#ctx0" brushRef="#br0" timeOffset="6547">4252 675 27993,'6'30'3225,"-7"-11"-2193,1 7-645,3 14-387,-5-10 130,4 26-130,-2 0 0,-2 10 0,2 6 0,0 1 0,0 1 0,0-2 0,-1-6 0,1-8 0,0-13 0,0-9 0,0-12 0,-2-10 0,2-14 0,0 0 0,0 0 0,-12-21 0,9 4-130,-3-5-386,2-1-903,-1-5-4386</inkml:trace>
  <inkml:trace contextRef="#ctx0" brushRef="#br0" timeOffset="6906">4456 730 30186,'12'9'1677,"-3"15"-1032,-8 6-516,10 20 1,-11-4-130,7 16 0,-7 3 0,5 7 0,-2 0 0,1-2 0,-2-5 0,-1-5 0,2-9 0,0-11 0,-1-10 0,-2-13 0,0-17 0,0 0 0,0 0 0,0-24-130,-3-3-257,-2-9-645,5-3-2838</inkml:trace>
  <inkml:trace contextRef="#ctx0" brushRef="#br0" timeOffset="7192">4466 784 28380,'0'-46'2838,"12"28"-1806,3 3-645,2-2-387,19 16 130,-4-7-130,10 8 0,-5 3 0,4 11 0,-5 2 0,-1 8 0,-8 6 0,-6 3 0,-11 3 0,-3 2 0,-7-2 0,-4 0 0,-9-3 0,-8-1 0,-2-5 0,-5-3 0,-4 0 0,2 0 0,0-2 0,-2 1 0,7-2 0,5 3 0,8-3 0,6 0 0,6 3 0,9-3 0,12 0 0,6 1 0,3 1 0,5-5 0,3 4 0,-4-2 0,1-1 0,-4-2 0,1-2 0,-9 0 0,-1-6 0,-2 1 0,-20-10 0,19 9 0,-19-9 0,0 0 0,14 0 0,-14 0-130,0-22-257,0 1-903,3 1-3354</inkml:trace>
  <inkml:trace contextRef="#ctx0" brushRef="#br0" timeOffset="7696">5080 1001 29412,'3'-14'2193,"-3"25"-1419,0 7-516,0 21-128,-3-9-130,3 13 0,0 2 0,0 6 0,2 0 0,2 0 0,1-1 0,1-2 0,3-8 0,1-5 0,3-5 0,3-12 0,-1-8 0,3-7 0,0-6 0,6-16 0,-3-7 0,4-10 0,-3-6 0,1-7 0,-2-8 0,0-8 0,-6-4 0,1-1 0,-8-4 0,-8 7 0,0 2 0,-17 11 0,-7 9 0,-7 16 0,-8 8 0,-4 14 0,0 5 0,2 2 0,3 12 0,-2-1 0,20 5-130,5-1-386,8 0-903</inkml:trace>
  <inkml:trace contextRef="#ctx0" brushRef="#br0" timeOffset="8429">5592 750 26832,'-1'-17'3999,"1"17"-2709,12-10-903,-12 10-258,40-6 1,-22-3-130,16 9 0,-6 0 0,2 3 0,-1 3 0,-2 0 0,-5 3 0,-3 3 0,-6 1 0,-5 5 0,-7 5 0,-2 2 0,-8 7 0,-6 2 0,-7 5 0,-3 7 0,-5 0 0,-2 5 0,-2 0 0,0 0 0,3-1 0,4-1 0,3-2 0,6-5 0,6-6 0,9-3 0,3-2 0,6-5 0,7-5 0,5-3 0,6-5 0,5-1 0,-1-3 0,1-4 0,1-2 0,-3-3 0,-1 0 0,-1 0 0,-4-3 0,-2-2 0,-4-2 0,-2-1 0,-13 8 0,15-18 0,-15 18 0,0 0-130,17-16 1,-17 2-645,0 14-1677</inkml:trace>
  <inkml:trace contextRef="#ctx0" brushRef="#br0" timeOffset="9001">6113 772 30831,'4'-15'1290,"-4"15"-774,14 2-386,-2 31-130,-13-8 0,10 22 0,-6 7 0,4 9 0,-2 5 0,2 2 0,-4-2 0,6-4 0,-3-2 0,0-11 0,0-9 0,-1-15 0,-2-6 0,-3-21 0,0 0 0,0 0 0,0-12-130,-11-14-128,5 1-645,-4-11-2064</inkml:trace>
  <inkml:trace contextRef="#ctx0" brushRef="#br0" timeOffset="9287">6084 760 31218,'-7'-16'1032,"7"16"-645,0 0-257,6-11-130,19 11 0,1-4 0,9 4 0,1-3 0,4 3 0,-2 1 0,1 13 0,-9-1 0,-4 14 0,-11 0 0,-8 6 0,-7-1 0,-1 5 0,-14-3 0,-3-3 0,-3-1 0,-2-3 0,1-4 0,2-1 0,3-5 0,5-2 0,5-2 0,7-13 0,-3 23 0,3-23 0,15 18 0,3-5 0,6 1 0,2-2 0,1 4 0,3 2 0,-3 5 0,-1 2 0,-5 2 0,-5 3 0,-13 2 0,-1 2 0,-2-2 0,-12-1 0,-8-5 0,-8-5 0,-7-8 0,-7-2 0,1-8 0,-3-3 0,1 0 0,5-5 0,4-1 0,3-3 0,10 3 0,21 6 0,0 0 0,-3-21-130,3 21-257,15-22-774,6 11-3096</inkml:trace>
  <inkml:trace contextRef="#ctx0" brushRef="#br0" timeOffset="9885">6694 756 31347,'18'-18'1032,"-18"18"-774,0 0-128,23 21-130,-19-3 0,5 15 0,-4 4 0,-1 17 0,-5 10 0,1 6 0,-5 7 0,-7 2 0,-1 2 0,-1-3 0,-3-6 0,5-10 0,2-11 0,1-17 0,3-7 0,6-27 0,0 0 0,0 0 0,-2-27-130,2-6-257,6-3-774,2-10-2709</inkml:trace>
  <inkml:trace contextRef="#ctx0" brushRef="#br0" timeOffset="10171">6842 745 30831,'3'-42'1290,"-3"42"-774,0 0-386,0 0-130,10 14 0,-4 7 0,6 13 0,-1 8 0,2 5 0,1 7 0,2 5 0,-4 2 0,2 1 0,1-2 0,-5-5 0,1-4 0,0-3 0,-4-6 0,-2-3 0,2-9 0,-4-6 0,2-4 0,-5-20 0,3 27 0,-3-27-130,0 0 1,-17 0-645,17 0-1419</inkml:trace>
  <inkml:trace contextRef="#ctx0" brushRef="#br0" timeOffset="10494">6715 1362 31089,'-16'-1'1161,"2"-5"-774,14 6-257,20-14-130,-1 1 0,11-1 0,-1-1 0,4 2 0,0 1 0,-9-3 0,8 3-259,-10-2-128,-2-2-1161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19.22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292 154 27348,'0'0'3741,"5"16"-2580,-5-16-774,0 21-387,0-21 130,0 0-130,-6 0 0,6 0 0,1-24 0,4 3 0,2-3 0,4-2 0,-8 1 0,3-1 0,-6 5 0,0 6 0,-15 8 0,-2 5 0,-7 2 0,-4 8 0,-4 11 0,4 8 0,-5 8 0,1 8 0,-1 10 0,7 10 0,1 3 0,8 7 0,7-1 0,8-1 0,5-5 0,17-11 0,5-6 0,13-13 0,3-11 0,1-8 0,3-5 0,-6-12 0,4 4 0,-11-5-130,-5-10-128,-9-8-903,1-4-2967</inkml:trace>
  <inkml:trace contextRef="#ctx0" brushRef="#br0" timeOffset="448">583 217 30315,'-27'48'1677,"15"-9"-1161,0 8-257,2-4-259,10 20 0,-8-2 0,8 3 0,8-2 0,7-8 0,3-6 0,6-10 0,4-8 0,2-18 0,2-11 0,3-5 0,1-20 0,-3-11 0,-3-10 0,-5-6 0,-1-8 0,-6 2 0,-13-2 0,-4 5 0,-16 5 0,-7 7 0,-11 8 0,-9 6 0,-3 11 0,-5 7 0,3 7 0,4 3 0,16 6 0,0 1-130,6 4-128,21-11-1032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5:00.0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7 656 27993,'-3'-37'3096,"3"37"-1935,-3-23-774,3 23-387,0 0 130,0 0-130,0 0 0,-3 15 0,3 12 0,3 5 0,9 14 0,-6 7 0,6 7 0,0 9 0,3 4 0,0 0 0,2 0 0,-1-3 0,1-7 0,-2-5 0,3-13 0,-4-9 0,-2-11 0,-12-25 0,21 11 0,-21-11 0,10-33 0,-7-3 0,-1-14 0,2-9 0,-4-7 0,0-1 0,0-3 0,0 3 0,0 0 0,2 9 0,-2 4 0,3 9 0,3 7 0,0 2 0,1 7 0,2 5 0,4 2 0,-3 8 0,-10 14 0,26-7 0,-26 7-130,0 10 1,-2 7-645,-5 5-1419</inkml:trace>
  <inkml:trace contextRef="#ctx0" brushRef="#br0" timeOffset="535">534 578 29799,'20'-18'2064,"-20"18"-1419,7 8-516,-7-8 1,0 39-130,-9-8 0,8 16 0,-10 7 0,8 14 0,-6 7 0,1 5 0,1 1 0,-2-4 0,3-4 0,0-8 0,3-14 0,0-15 0,3-9 0,0-27 0,0 0-130,0-19 1,0-7-516,-6-16-1548</inkml:trace>
  <inkml:trace contextRef="#ctx0" brushRef="#br0" timeOffset="821">552 536 30057,'27'-30'1806,"-13"28"-1161,2 11-516,1 6 1,7 26-130,-3 0 0,3 14 0,-3 4 0,8 6 0,-4 2 0,-1 1 0,1-3 0,-6-5 0,-1-6 0,-1-6 0,-4-3 0,-5-6 0,-4-7 0,-5-8 0,1-1 0,0-23 0,-14 19 0,-1-19-130,-1-1-128,-5-13-903,1 0-2451</inkml:trace>
  <inkml:trace contextRef="#ctx0" brushRef="#br0" timeOffset="1107">483 1186 30702,'-15'-6'1290,"15"6"-774,13-17-257,14 17-259,-2-13 0,14 4 0,0-9 0,6 4 0,3-3 0,-4-2 0,5 10 0,-11-9-130,-5 3-128,-10-5-774,-4 2-2064</inkml:trace>
  <inkml:trace contextRef="#ctx0" brushRef="#br0" timeOffset="1341">978 613 31476,'-6'-17'903,"6"17"-645,0 0-128,0 12-130,-1 5 0,1 10 0,6 4 0,0 15 0,0 3 0,-2 8 0,1 2 0,-2 4 0,3 3 0,-5-4 0,2-2 0,2-6 0,1-4 0,0-7 0,3-11 0,3 0 0,1-14 0,1-2 0,1-5 0,3-8 0,2-3 0,1-5 0,0-4 0,4-6 0,0 2 0,2-8 0,0 4 0,0-6 0,-3 7 0,-7-10 0,13 5 0,-20-4-130,4 4-515,-7-6-1032</inkml:trace>
  <inkml:trace contextRef="#ctx0" brushRef="#br0" timeOffset="1752">1501 668 31218,'6'-15'1032,"-6"15"-645,15-1-257,-15 1-130,6 24 0,-5 4 0,7 9 0,-4 5 0,2 9 0,-1 4 0,-1 6 0,1 0 0,1-5 0,-3 1 0,0-4 0,3-5 0,-5-8 0,-1-7 0,0-10 0,0-2 0,0-21 0,0 0-130,-12 12-128,12-12-774,-16-3-2580</inkml:trace>
  <inkml:trace contextRef="#ctx0" brushRef="#br0" timeOffset="2428">1763 715 30960,'-8'-17'1161,"8"17"-645,0 0-386,18 17-130,-9-2 0,9 20 0,3 1 0,2 13 0,-4 10 0,1 6 0,-5 7 0,-4-4 0,-5-2 0,-3-2 0,-5-10 0,2-10 0,0-15 0,0-13 0,0-16 0,0 0 0,-9-19-130,3-10 1,3-2-645,-9-9-1419</inkml:trace>
  <inkml:trace contextRef="#ctx0" brushRef="#br0" timeOffset="2724">1734 626 30573,'0'-13'1419,"6"-7"-903,-6 20-257,39-4-259,-16-4 0,14 8 0,1 2 0,12 7 0,-2 4 0,2 4 0,-4 7 0,1 10 0,-6 5 0,-7 7 0,-8 6 0,-7 5 0,-11 4 0,-8 0 0,-8 2 0,-14-4 0,-1-3 0,-10-4 0,-5-5 0,-4-3 0,5-10 0,-3-5 0,3-7 0,2-8 0,4-2 0,3-8 0,9-1 0,-2-10 0,21 7 0,0-26-259,0 10-386,12-10-1290</inkml:trace>
  <inkml:trace contextRef="#ctx0" brushRef="#br0" timeOffset="3150">2419 598 31476,'20'4'903,"-14"19"-645,-6 4-128,10 18-130,-10-1 0,6 16 0,-1 4 0,5 6 0,-2-1 0,1 1 0,1-2 0,1-8 0,-2-4 0,0-11 0,-2-10 0,-4-10 0,-1-10 0,-2-15 0,0 0 0,0 0-130,0-24 1,-9-4-645,7-1-1677</inkml:trace>
  <inkml:trace contextRef="#ctx0" brushRef="#br0" timeOffset="3483">2868 676 31476,'19'-15'903,"-2"19"-645,-17-4-128,15 44-130,-14-14 0,11 14 0,-7 7 0,4 9 0,-3 3 0,0 6 0,-1-3 0,1-2 0,-2-1 0,-2-11 0,-1-5 0,4-14 0,-4-10 0,-1-23 0,0 0 0,0 0 0,0 0 0,-6-32-130,2 4-128,-8-10-645,1 3-2322</inkml:trace>
  <inkml:trace contextRef="#ctx0" brushRef="#br0" timeOffset="3784">2633 668 31218,'-38'-4'1161,"38"4"-903,0 0-128,0 0-130,18 0 0,17-2 0,18-1 0,4-4 0,8-2 0,2-6 0,-2 0 0,-5 4 0,-7-5 0,1 16 0,-18-11 0,-9 7-259,-10-2-386,-17 6-1548</inkml:trace>
  <inkml:trace contextRef="#ctx0" brushRef="#br0" timeOffset="4304">3312 716 30960,'24'-22'1290,"-8"22"-903,-14 16-257,-2-2-130,0 27 0,-11-2 0,7 13 0,-10 1 0,5 7 0,-1-3 0,-1-1 0,4-6 0,4-4 0,1-8 0,1-8 0,1-5 0,6-4 0,3-5 0,-9-16 0,25 18 0,-7-12 0,4-6 0,5 0 0,6 0 0,10 0 0,3-8 0,6 2 0,2-1 0,5-3 0,-3 6 0,-5-1 0,-3 2 0,-12 0 0,-4 2 0,-11-1 0,-21 2 0,17-9 0,-17 9 0,-5-21 0,5 21 0,-41-27 0,16 21 0,-13-4-259,4 7-515,-10-5-1806</inkml:trace>
  <inkml:trace contextRef="#ctx0" brushRef="#br0" timeOffset="4783">3387 993 31992,'-6'-16'516,"18"-4"-257,9 20-259,2-16 0,13 2 0,0-3 0,8 5 0,1 0 0,-1 2 0,-2 2 0,-9 2 0,-8 2 0,-8 1 0,-17 3 0,0 0 0,11-17 0,-22 7-130,-9 7-386,-10-9-1161</inkml:trace>
  <inkml:trace contextRef="#ctx0" brushRef="#br0" timeOffset="5030">3386 653 31089,'0'0'1161,"0"0"-774,0 0-257,9-9-130,18 9 0,1-1 0,8-4 0,7-2 0,-6-1 0,2-2 0,-4-2 0,-5 4 0,-16-11 0,-14 19-130,10-21-257,-10 21-903,-7-23-3354</inkml:trace>
  <inkml:trace contextRef="#ctx0" brushRef="#br0" timeOffset="5316">3470 143 30315,'-5'-21'1548,"5"21"-903,0 0-516,0 0 1,0 0-130,0 0 0,0 14 0,0-14 0,14 24 0,-4-10 0,3 2 0,-1 1 0,1-1 0,2-4 0,-1 2 0,-1-7 0,2-5 0,-3-2 0,2-2 0,-1-13 0,-2-3 0,1-6 0,0-1 0,0-6 0,-3 4 0,-3-1 0,-1 2 0,-1 4 0,1 8 0,-4 1 0,-1 13 0,0 0 0,2-14 0,-2 14 0,9 11-130,-9-11-386,-2 21-903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5:07.1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155 90 29799,'-44'-41'1935,"28"30"-1290,-1-7-387,17 18-258,-21-20 130,21 20-130,0 0 0,0 0 0,0 0 0,6 17 0,11 8 0,5 17 0,8 3 0,6 17 0,7 3 0,5 12 0,1 0 0,4 4 0,-4-6 0,1-5 0,-5-9 0,-3-6 0,-7-12 0,-10-11 0,-4-6 0,-4-11 0,-17-15 0,7 14 0,-7-14 0,0 0 0,-6-6 0,-4-12-130,-1-2 1,-4-6-645,6-3-1548</inkml:trace>
  <inkml:trace contextRef="#ctx0" brushRef="#br0" timeOffset="400">511 137 30831,'0'0'1290,"-15"9"-774,3 16-386,9 17-130,-20-6 0,10 17 0,-8 0 0,4 10 0,-5-2 0,-1 5 0,-1-4 0,-3-4 0,5-3 0,-1-12 0,4-8 0,-4-18 0,11 6 0,-3-23-130,2 0-128,-3-9-516,16 9-1677</inkml:trace>
  <inkml:trace contextRef="#ctx0" brushRef="#br0" timeOffset="692">0 623 30831,'0'0'1290,"0"0"-774,8-7-386,-4-9-130,23 16 0,-3-10 0,12 7 0,2-6 0,12 5 0,5-4 0,1 5 0,2-2 0,4 1 0,-5 2 0,-1-4 0,-5 5 0,-6-2 0,-8 0 0,-8-7 0,2 10 0,-31 0 0,29-12-130,-29 12-386,19-24-1032</inkml:trace>
  <inkml:trace contextRef="#ctx0" brushRef="#br0" timeOffset="1009">774 148 31218,'0'0'1161,"0"14"-903,10 4-128,-10-18-130,27 41 0,-4-15 0,9 5 0,4 2 0,3 5 0,1 2 0,-2 3 0,1 1 0,-2-1 0,-1-1 0,-4 0 0,-2-3 0,-4 1 0,-2-5 0,-8-6 0,4-1 0,-8-12 0,0 4 0,-12-20 0,0 0-130,3-9-386,-3-9-1161</inkml:trace>
  <inkml:trace contextRef="#ctx0" brushRef="#br0" timeOffset="1332">1279 224 31734,'-23'46'774,"13"-2"-645,-7 4 1,5 19-130,-10-8 0,5 8 0,-3-1 0,1-5 0,4-6 0,-6-20 0,6 3 0,-2-19-259,4-7-386,-4-12-1419</inkml:trace>
  <inkml:trace contextRef="#ctx0" brushRef="#br0" timeOffset="1608">817 688 31476,'44'-33'903,"-17"17"-645,0-7-128,18 11-130,-9-14 0,14 8 0,-1-5 0,5 6 0,-2-1 0,-4 6 0,-5 1 0,-1 0 0,-7-1 0,-7 0 0,-4 9 0,-24 3 0,24-9-130,-24 9-257,0 0-1032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5:21.3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53 29799,'-4'-34'1935,"4"34"-1290,-8-17-387,8 25-258,0-8 130,-6 34-130,-6-4 0,9 24 0,-6 4 0,2 23 0,-4 6 0,5 10 0,2 2 0,2 1 0,2-10 0,0-11 0,8-10 0,1-17 0,6-14 0,-5-22 0,5-2 0,-15-14 0,12-18-259,-7-5-128,-2-2-1290</inkml:trace>
  <inkml:trace contextRef="#ctx0" brushRef="#br0" timeOffset="286">0 650 25284,'-6'-15'5031,"6"-1"-3483,0 16-903,23-12-516,-12-8-129,16 16 130,-8-18-130,15 11 0,-4-5 0,-2 7 0,1-6 0,-3 0 0,4 10 0,-11-11-130,0-4-128,-6-2-645,-1-4-2064</inkml:trace>
  <inkml:trace contextRef="#ctx0" brushRef="#br0" timeOffset="531">367 40 31347,'-1'9'1032,"-6"10"-774,4 23-128,-10-9-130,13 25 0,-3 1 0,3 14 0,0-1 0,-2 7 0,7-4 0,-1 0 0,-1-8 0,3-9 0,-3-8 0,2-17 0,-2 0 0,-3-33 0,3 21-130,-3-21 1,0 0-774,0-21-1290</inkml:trace>
  <inkml:trace contextRef="#ctx0" brushRef="#br0" timeOffset="817">539 95 29541,'5'-16'2064,"-5"16"-1290,12 7-516,-12 8-128,9 30-130,-9-5 0,9 22 0,-6 1 0,6 13 0,-3-1 0,0 1 0,1-4 0,-2-2 0,-2-7 0,0-12 0,-2-5 0,-2-14 0,1-2 0,-8-15-130,8-15 1,-15 3-516,15-3-1548</inkml:trace>
  <inkml:trace contextRef="#ctx0" brushRef="#br0" timeOffset="1093">544 195 28380,'1'-72'2838,"10"39"-1806,5 5-645,-1-6-387,18 25 130,-10-8-130,15 17 0,-8 2 0,9 19 0,-12 3 0,2 7 0,-14 6 0,-3 5 0,-9 0 0,-4 5 0,-14-4 0,-3 4 0,-10-7 0,0 5 0,-1-5 0,-3 1 0,10-5 0,1-2 0,2-3 0,9-2 0,5-4 0,4-1 0,8-3 0,13 1 0,3-2 0,8 2 0,4 1 0,3-1 0,3-1 0,-1 0 0,-1-1 0,-2-1 0,-6-2 0,-3-2 0,-9-4 0,-4-5 0,-15-6 0,0 0 0,15 0 0,-15-16-130,-4-5-386,-5-7-903</inkml:trace>
  <inkml:trace contextRef="#ctx0" brushRef="#br0" timeOffset="1566">1058 363 30702,'0'15'1419,"-5"6"-1032,1 13-128,-8 2-259,12 23 0,0-4 0,1 9 0,8 0 0,11-1 0,1-4 0,3-11 0,8-11 0,1-10 0,2-15 0,-2-12 0,2-6 0,-1-19 0,-6-10 0,-4-8 0,-9-7 0,-5-13 0,-8-3 0,-1-5 0,-13-4 0,-9 6 0,-4 6 0,-12 10 0,-5 11 0,-6 16 0,0 13 0,2 10 0,12 7 0,-7 2 0,27 5-130,14-11-386,0 0-1032</inkml:trace>
  <inkml:trace contextRef="#ctx0" brushRef="#br0" timeOffset="1962">1489 120 31218,'5'-16'1032,"-5"1"-645,0 15-257,0 0-130,18-10 0,-18 10 0,35-5 0,-10 5 0,4 2 0,3 9 0,-2 9 0,0 5 0,-3 8 0,-7 9 0,-4 8 0,-11 5 0,-5 11 0,-3-3 0,-12 4 0,-5-3 0,-2-1 0,-4 0 0,3-9 0,1 0 0,4-14 0,4-1 0,10-7 0,1-6 0,3-6 0,0-20 0,25 22 0,-8-20 0,7-1 0,2-1 0,-1 0 0,2-4 0,-1-2 0,-3-3 0,-2 0 0,1 0 0,-8-13 0,12 1 0,-16-6-259,5 0-257,-4-9-1419</inkml:trace>
  <inkml:trace contextRef="#ctx0" brushRef="#br0" timeOffset="2435">2022 218 30702,'0'0'1419,"0"0"-903,0 0-386,0 0-130,0 39 0,4-6 0,7 15 0,0 5 0,-1 12 0,1 2 0,-1 6 0,-4-3 0,0-1 0,-4-4 0,1-10 0,-5-8 0,2-16 0,0-6 0,-9-17 0,9-8-130,0 0-386,-13-23-1032</inkml:trace>
  <inkml:trace contextRef="#ctx0" brushRef="#br0" timeOffset="3033">1968 302 30444,'18'-39'1548,"4"19"-1032,3-1-257,18 11-259,-11-11 0,16 12 0,-4-3 0,3 12 0,-2 0 0,-1 12 0,-7 7 0,-8 8 0,-8 6 0,-9 8 0,-13 2 0,-2 3 0,-17 1 0,-4-2 0,-2-6 0,-2-3 0,2-8 0,5-7 0,1-5 0,20-16 0,-13 18 0,13-18 0,0 0 0,15 16 0,4-7 0,9 6 0,0 3 0,4 5 0,3-1 0,1 7 0,-1-1 0,-8 5 0,-6 3 0,-8-4 0,-5 0 0,-8-5 0,-9 2 0,-14 1 0,-11-6 0,-9 0 0,-3-6 0,-6-3 0,-2-2 0,4-5 0,2-1 0,7-10 0,11-10 0,12-10 0,15 4 0,0-19 0,18 5-130,9-6-386,12 1-774</inkml:trace>
  <inkml:trace contextRef="#ctx0" brushRef="#br0" timeOffset="3641">2993 80 31089,'0'0'1161,"0"0"-774,-15 16-257,11 23-130,-16 2 0,8 17 0,-7 13 0,-3 14 0,1 3 0,0 3 0,-1-1 0,-1-5 0,3-8 0,4-13 0,4-16 0,1-18 0,5-11 0,6-19 0,0 0 0,-4-21-130,4-7-257,0-12-903,4-5-3612</inkml:trace>
  <inkml:trace contextRef="#ctx0" brushRef="#br0" timeOffset="3911">2882 270 30444,'27'-12'1548,"-12"12"-1032,0 21-257,-7-4-259,19 23 0,-6 2 0,6 10 0,0 2 0,2 11 0,-2-1 0,0 0 0,-4-4 0,-3-6 0,-7-6 0,-5-12 0,-4-5 0,-4-14 0,0 2 0,-12-16-130,-6-3-128,-12 0-645,1-3-1806</inkml:trace>
  <inkml:trace contextRef="#ctx0" brushRef="#br0" timeOffset="4150">2728 918 30831,'-12'-16'1290,"12"16"-774,12-32-386,20 22-130,-10-14 0,21 6 0,-6-2 0,5-7 0,11 6-130,-7 2 1,-3 5-516,-5 4-1290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5:15:25.9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189 186 29283,'1'-25'2322,"-1"4"-1548,0 21-516,0 0-128,0 37-130,-4-8 0,4 29 0,1 2 0,5 13 0,-3 8 0,6 3 0,-3-3 0,2-6 0,-1-9 0,4-12 0,-2-10 0,-5-21 0,-4-23 0,0 0 0,17 0 0,-25-19 0,7-12-259,-10-13-386,1 1-1548</inkml:trace>
  <inkml:trace contextRef="#ctx0" brushRef="#br0" timeOffset="294">0 156 30831,'5'-39'1290,"10"24"-774,6-6-386,21 14-130,-6-14 0,17 14 0,-2-2 0,8 7 0,-5 2 0,2 6 0,-10 13 0,-3 14 0,-15 6 0,-5 12 0,-13 8 0,-5 7 0,-5 1 0,-11 2 0,-8-5 0,-8-2 0,-4-4 0,-3-7 0,-1-9 0,-4-6 0,0-6 0,-2-7 0,4-8 0,4-6 0,2-6 0,6-3 0,7 0 0,1-8 0,17 8 0,0-18-130,3 6-257,8-4-774,10-2-3612</inkml:trace>
  <inkml:trace contextRef="#ctx0" brushRef="#br0" timeOffset="752">774 74 30831,'21'-24'1290,"-9"24"-774,-3 15-386,-10 0-130,4 24 0,-3 1 0,9 17 0,-8 8 0,5 6 0,-3 1 0,2 6 0,-5-3 0,3-6 0,-2-9 0,1-7 0,-1-11 0,-1-12 0,0-8 0,0-22 0,0 14 0,-10-17 0,10 3-130,-11-27-386,4 7-903</inkml:trace>
  <inkml:trace contextRef="#ctx0" brushRef="#br0" timeOffset="1287">1442 408 29025,'0'0'2322,"2"-20"-1419,-1-7-516,8 3-387,-9-17 0,0 2 130,-3-14-130,-1 13 0,-10-7 0,1 13 0,-8 0 0,-2 13 0,-10 3 0,0 10 0,-8 7 0,5 4 0,-4 13 0,3 10 0,6 2 0,4 6 0,7 2 0,8 5 0,11-1 0,1 1 0,16-7 0,16-1 0,1 0 0,11-3 0,5-2 0,1-1 0,4 3 0,-3 0 0,-4 5 0,-11 1 0,-6 1 0,-7 7 0,-16 1 0,-7 0 0,-7 0 0,-11-3 0,-11-2 0,-4 2 0,-9-2 0,-2-7 0,-1-3 0,0-7 0,-2-10 0,7-4 0,0-9 0,10-12 0,6-10 0,12-14 0,14 5 0,2-18 0,20 5-259,2-16-386,15 4-1548</inkml:trace>
  <inkml:trace contextRef="#ctx0" brushRef="#br0" timeOffset="1848">1728 34 31476,'2'16'903,"-4"5"-645,1 16-128,-10 2-130,11 18 0,0 6 0,0 9 0,-1 5 0,7 2 0,0 2 0,3-6 0,-3-2 0,0-7 0,3-12 0,-4-4 0,1-18 0,-3-11 0,-3-21 0,0 0 0,0 0 0,-11-15 0,11-9-130,-9-17-128,6 3-645,0-13-2193</inkml:trace>
  <inkml:trace contextRef="#ctx0" brushRef="#br0" timeOffset="2134">1984 201 30444,'15'-4'1548,"-1"14"-1032,-14 7-387,-12-4 1,4 17-130,-13-6 0,3 8 0,-10-6 0,4 9 0,-10-4 0,6 4 0,2-5 0,5 3 0,0 0 0,12 0 0,6-1 0,3-1 0,11-3 0,11-2 0,5-1 0,9-5 0,7-5 0,2-5 0,3-4 0,3-3 0,-6-1 0,-1-2 0,-8 0 0,-4-3 0,-5 3 0,-27 0 0,21-24-259,-17 4-257,1-2-1419</inkml:trace>
  <inkml:trace contextRef="#ctx0" brushRef="#br0" timeOffset="2514">2328 188 31605,'1'9'903,"-1"12"-774,0 15 1,0 1-130,-1 15 0,1 4 0,4 8 0,1 5 0,-1 1 0,1 0 0,-1-4 0,-1-9 0,0-11 0,0-8 0,0-15 0,-1-9 0,-2-22 0,0 8-130,-6-35 1,1 6-645,-7-11-1677</inkml:trace>
  <inkml:trace contextRef="#ctx0" brushRef="#br0" timeOffset="86931">2350 149 23091,'0'0'6708,"8"-17"-4902,-8 17-1032,19-1-645,-19 1 0,26-8-129,-26 8 0,33-1 0,-14 1 130,4 1-130,-6 7 0,4 4 0,-5 3 0,-2 1 0,-4 7 0,-4 2 0,-7 4 0,1 5 0,-5 2 0,-8 7 0,-5 1 0,-3-1 0,0 2 0,-2-1 0,-1-4 0,3-9 0,3-3 0,4-7 0,2-3 0,5-2 0,7-16 0,0 21 0,0-21 0,9 29 0,4-13 0,4 4 0,4-1 0,7 4 0,1-4 0,3 2 0,-1-7 0,2-1 0,-4-3 0,1-2 0,-7-2 0,-5-2 0,-18-4 0,16 11 0,-16-11 0,0 0 0,-9 6-130,9-6-257,-15 0-774,15 0-2838</inkml:trace>
  <inkml:trace contextRef="#ctx0" brushRef="#br0" timeOffset="87513">2808 411 30186,'1'-59'1677,"1"42"-1032,-2-1-516,0 18 1,0 0-130,0 0 0,0 0 0,-2 20 0,4 7 0,7 17 0,-5 2 0,7 11 0,-2 3 0,1 0 0,1-1 0,1-4 0,-3-4 0,0-12 0,-1-6 0,-1-12 0,-2-3 0,-5-18 0,4 15 0,-4-15-130,0-14-128,-3-5-516,0 1-1677</inkml:trace>
  <inkml:trace contextRef="#ctx0" brushRef="#br0" timeOffset="87919">3174 252 30573,'0'0'1419,"0"0"-903,0 26-387,-10-11 1,10 24-130,-1-2 0,1 12 0,0 2 0,8 6 0,-5-3 0,6 0 0,0-1 0,1-7 0,-2-8 0,-1-7 0,2-7 0,-1-9 0,-8-15 0,0 0 0,15 0 0,-15-16-130,0-8-257,-3-11-903,-5-5-2838</inkml:trace>
  <inkml:trace contextRef="#ctx0" brushRef="#br0" timeOffset="88199">3094 260 29928,'0'0'1935,"0"0"-1419,7 15-258,16 10-258,-11-11 130,15 8-130,-4-10 0,10-5 0,-3-7 0,4 0 0,-2-12 0,1-7 0,-7-8 0,-4 0 0,-4 2 0,-1 4 0,-10-2 0,-7 23 0,11-22 0,-11 22 0,0 0 0,11 9 0,-8 12 0,4 13 0,-4 7 0,5 10 0,-2 8 0,3 7 0,-2-1 0,-4 0 0,3-1 0,-1-7 0,-1-9 0,-2-6 0,-1-9 0,1-11 0,-2-5 0,0-17 0,0 15 0,0-15 0,3-17-130,-3-2 1,3-2-516,-3-9-1419</inkml:trace>
  <inkml:trace contextRef="#ctx0" brushRef="#br0" timeOffset="88667">3709 275 30960,'0'0'1161,"0"0"-645,15 16-386,-15-1-130,3 24 0,-3-3 0,5 18 0,-4 0 0,4 10 0,-3-1 0,1 2 0,1-2 0,-2-6 0,2-8 0,-1-10 0,5-6 0,-8-33 0,7 24-130,-7-24 1,0 0-516,9-26-1548</inkml:trace>
  <inkml:trace contextRef="#ctx0" brushRef="#br0" timeOffset="89446">3971 430 26832,'0'-28'3999,"0"28"-2709,0-21-903,-4 9-258,4 12 1,0 0-130,0 10 0,0 7 0,0 17 0,0 4 0,0 17 0,-2 6 0,2 6 0,0 3 0,-1 8 0,2-9 0,2-5 0,5-10 0,-2-16 0,7-10 0,-13-28 0,18-1-130,-10-25-128,4-5-645,-6-13-2064</inkml:trace>
  <inkml:trace contextRef="#ctx0" brushRef="#br0" timeOffset="89717">3992 465 30444,'-19'-38'1548,"19"38"-1032,0 0-387,0 0 1,0 12-130,9 17 0,3 1 0,6 10 0,2 4 0,4 4 0,1 1 0,5-2 0,-1-4 0,0-5 0,-1-5 0,-1-11 0,-3-11 0,-4-8 0,-2-5 0,-5-14 0,-2-13 0,-8-8 0,-1-11 0,-2-4 0,-2-9 0,-4 3 0,-2 1 0,-5 4 0,2 8 0,2 8 0,-1 8 0,1 10 0,9 19 0,-9-13 0,9 13 0,0 0 0,18 1-130,-18-1 1,31 16-516,-14-13-1419</inkml:trace>
  <inkml:trace contextRef="#ctx0" brushRef="#br0" timeOffset="90137">4602 291 30831,'0'0'1290,"0"0"-774,0 0-386,11 35-130,-17-15 0,1 22 0,-8 5 0,0 11 0,0 4 0,-5 5 0,0 1 0,0-2 0,4-8 0,5-8 0,-1-10 0,5-16 0,5-3 0,0-21-130,14-8 1,-7-19-645,7-4-1419</inkml:trace>
  <inkml:trace contextRef="#ctx0" brushRef="#br0" timeOffset="90387">4610 302 30444,'10'-51'1548,"-7"37"-1032,-3 14-257,0 0-259,20 21 0,-14 5 0,10 19 0,-1 2 0,9 10 0,-1 3 0,6 6 0,-1-3 0,2-1 0,0-4 0,-4-10 0,-3-6 0,-4-10 0,-7-5 0,-12-27 0,9 19-130,-9-19 1,-16 0-516,-10-14-1548</inkml:trace>
  <inkml:trace contextRef="#ctx0" brushRef="#br0" timeOffset="90651">4476 747 29283,'-12'1'2193,"12"-1"-1290,0 0-645,16 0-128,14 3-130,-3-4 0,11-5 0,4-3 0,2-15 0,1 9-130,2-6-257,4 1-774,-3-1-2322</inkml:trace>
  <inkml:trace contextRef="#ctx0" brushRef="#br0" timeOffset="90885">5248 337 31734,'-2'-38'774,"-2"21"-645,-2-5 1,6 22-130,-18-8 0,18 8 0,-27 12 0,12 9 0,-7 8 0,3 9 0,-4 7 0,1 3 0,2 6 0,7 2 0,2 0 0,7-1 0,4-1 0,7-8 0,13-5 0,10-8 0,3-9 0,3-8 0,2-5 0,-1-7 0,1-4 0,-2 0 0,-1-1 0,-17-11 0,7 12-130,-8-5 1,-2 5-774,-15 0-1806</inkml:trace>
  <inkml:trace contextRef="#ctx0" brushRef="#br0" timeOffset="91538">5755 343 30960,'-15'-29'1290,"15"29"-903,-10-29-257,10 29-130,0 0 0,0 0 0,-17 11 0,9 10 0,-4 11 0,0 10 0,-1 8 0,-1 11 0,-1 5 0,8 5 0,4 2 0,1 4 0,11-14 0,18 2 0,3-10 0,11-9 0,7-10 0,8-9 0,4-9 0,-3-12 0,4-6 0,-9 0 0,-2-11 0,-9-4 0,-8-3 0,-9-1 0,-6 1 0,-9-8 0,-9 26 0,1-34 0,-1 34-130,-16-27-386,-2 16-903</inkml:trace>
  <inkml:trace contextRef="#ctx0" brushRef="#br0" timeOffset="91925">5888 816 31863,'0'0'645,"19"-8"-516,1-5 1,14 13-130,-1-8 0,5 4 0,4-8 0,-1 1 0,-3-2 0,-11 1 0,-2 0 0,-14-8 0,2 17 0,-13-10-259,0 13-257,-36-20-1032,5 11-4902</inkml:trace>
  <inkml:trace contextRef="#ctx0" brushRef="#br0" timeOffset="92118">5847 541 30057,'-59'-36'1806,"38"21"-1161,21 15-516,-21-19 1,30 26-130,3-7 0,20 2 0,5-2 0,13 1 0,4-1 0,6-3 0,4-6 0,-7-10 0,12 5 0,-19-4-130,-7 3-386,-8 0-1032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7" units="in"/>
          <inkml:channel name="Y" type="integer" max="18079" units="in"/>
          <inkml:channel name="F" type="integer" max="32767" units="dev"/>
        </inkml:traceFormat>
        <inkml:channelProperties>
          <inkml:channelProperty channel="X" name="resolution" value="2540.07568" units="1/in"/>
          <inkml:channelProperty channel="Y" name="resolution" value="2540.25562" units="1/in"/>
          <inkml:channelProperty channel="F" name="resolution" value="0" units="1/dev"/>
        </inkml:channelProperties>
      </inkml:inkSource>
      <inkml:timestamp xml:id="ts0" timeString="2012-11-15T14:58:20.49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138 361 27606,'0'-47'3483,"0"31"-2322,0 16-774,0 0-387,-6-13 130,6 23-130,-1 6 0,4 16 0,-2 5 0,4 16 0,-5 6 0,7 9 0,-5 4 0,1 2 0,-2-2 0,-1-7 0,-1-7 0,1-9 0,-2-14 0,-2-11 0,2-11 0,2-13 0,0 0 0,-13-19 0,13 5 0,0-14-130,-2-4-386,-4-8-1161,2-2-5676</inkml:trace>
  <inkml:trace contextRef="#ctx0" brushRef="#br0" timeOffset="302">48 346 26316,'-20'-57'4515,"11"38"-3225,9 19-774,-19-26-516,19 26 130,0 0-130,4 24 0,1-3 0,11 4 0,-2 7 0,7 2 0,0 2 0,3-3 0,0-2 0,3-7 0,-1-6 0,4-7 0,-3-10 0,2-1 0,-5-13 0,2-8 0,-4-4 0,-2-7 0,-1-1 0,-8 2 0,-1-2 0,-2 1 0,-1 4 0,-2 6 0,-2 1 0,1 9 0,-4 12 0,6-15 0,-6 15 0,0 0 0,16 15 0,-9 7 0,1 7 0,-2 11 0,1 9 0,-2 13 0,1 5 0,-5 8 0,-1 4 0,3 0 0,-1-1 0,1-8 0,0-5 0,4-11 0,-4-11 0,5-4 0,-5-18 0,-3-21 0,7 16 0,-7-16 0,3-18 0,-4-3-130,-8-4-515,-2-6-1290</inkml:trace>
  <inkml:trace contextRef="#ctx0" brushRef="#br0" timeOffset="916">1010 265 30831,'15'-16'1290,"-15"16"-774,0 10-386,-15 7-130,5 20 0,-10 6 0,-2 13 0,-7 11 0,-3 6 0,-1 4 0,-1-1 0,3-4 0,4-11 0,6-9 0,3-14 0,14-14 0,4-24 0,0 0 0,9-21 0,4-5-259,2-8-257,6-5-1419,3-6-9159</inkml:trace>
  <inkml:trace contextRef="#ctx0" brushRef="#br0" timeOffset="1160">967 401 29025,'9'-54'2580,"-9"39"-1806,0 15-516,0-15-128,6 23-130,-6-8 0,13 30 0,1-5 0,5 13 0,4 2 0,-1 8 0,3 0 0,0 6 0,-1-3 0,2 1 0,-7-4 0,-1-3 0,-2-8 0,-3-4 0,-2-5 0,-4-7 0,-1-6 0,-6-15 0,0 0 0,-7 3 0,7-3-130,-21-4-257,21 4-903,-29-15-3612</inkml:trace>
  <inkml:trace contextRef="#ctx0" brushRef="#br0" timeOffset="1493">839 805 30960,'0'0'1290,"6"-15"-903,16 8-257,17 2-130,-4-10 0,12 3 0,-2 0 0,-6-10 0,2 4-130,-2-3-257,-3-4-774,-7-2-2838</inkml:trace>
  <inkml:trace contextRef="#ctx0" brushRef="#br0" timeOffset="1711">1424 32 30444,'5'-15'1677,"-4"-2"-1161,-1 17-386,3 8-130,-3-8 0,0 36 0,-1-8 0,-2 5 0,-2 9 0,-2-2 0,-2-2-130,-2-5-515,1-8-1161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92012-6EC4-4A77-8334-74A088A5448E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8D93-9CAF-4115-BA82-A768007AEE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5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jaké míry</a:t>
            </a:r>
            <a:r>
              <a:rPr lang="cs-CZ" baseline="0" dirty="0" smtClean="0"/>
              <a:t> test měří právě učitelovy </a:t>
            </a:r>
            <a:r>
              <a:rPr lang="cs-CZ" b="1" baseline="0" dirty="0" smtClean="0"/>
              <a:t>vzdělávací cíle</a:t>
            </a:r>
          </a:p>
          <a:p>
            <a:endParaRPr lang="cs-CZ" b="1" baseline="0" dirty="0" smtClean="0"/>
          </a:p>
          <a:p>
            <a:r>
              <a:rPr lang="cs-CZ" b="1" baseline="0" dirty="0" err="1" smtClean="0"/>
              <a:t>Slide</a:t>
            </a:r>
            <a:r>
              <a:rPr lang="cs-CZ" b="1" baseline="0" dirty="0" smtClean="0"/>
              <a:t> je tu proto, abychom zdůraznili, že měříme cíle a dávali pozor na to, abychom neměřili výukové aktivity. </a:t>
            </a:r>
            <a:r>
              <a:rPr lang="cs-CZ" b="1" baseline="0" dirty="0" err="1" smtClean="0"/>
              <a:t>Navážem</a:t>
            </a:r>
            <a:r>
              <a:rPr lang="cs-CZ" b="1" baseline="0" dirty="0" smtClean="0"/>
              <a:t> o 4 slajdy dál.</a:t>
            </a:r>
          </a:p>
          <a:p>
            <a:r>
              <a:rPr lang="cs-CZ" b="1" baseline="0" dirty="0" smtClean="0"/>
              <a:t>Hodil by se nějaký příklad.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95E70-FB2B-4A0B-9AF8-361D02D3B8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6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C5F3A-AEE5-4766-B6A6-A662A1EEC7A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9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00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2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7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81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13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40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95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4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89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1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BCC108-8892-48FD-86F1-2B46706B5456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EB1FE44-6455-4C09-9A78-A57D44DFB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80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0.emf"/><Relationship Id="rId42" Type="http://schemas.openxmlformats.org/officeDocument/2006/relationships/image" Target="../media/image24.emf"/><Relationship Id="rId47" Type="http://schemas.openxmlformats.org/officeDocument/2006/relationships/customXml" Target="../ink/ink23.xml"/><Relationship Id="rId50" Type="http://schemas.openxmlformats.org/officeDocument/2006/relationships/image" Target="../media/image28.emf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7.emf"/><Relationship Id="rId76" Type="http://schemas.openxmlformats.org/officeDocument/2006/relationships/image" Target="../media/image41.emf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37" Type="http://schemas.openxmlformats.org/officeDocument/2006/relationships/customXml" Target="../ink/ink18.xml"/><Relationship Id="rId40" Type="http://schemas.openxmlformats.org/officeDocument/2006/relationships/image" Target="../media/image23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2.emf"/><Relationship Id="rId66" Type="http://schemas.openxmlformats.org/officeDocument/2006/relationships/image" Target="../media/image36.emf"/><Relationship Id="rId74" Type="http://schemas.openxmlformats.org/officeDocument/2006/relationships/image" Target="../media/image40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emf"/><Relationship Id="rId36" Type="http://schemas.openxmlformats.org/officeDocument/2006/relationships/image" Target="../media/image21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8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5.emf"/><Relationship Id="rId52" Type="http://schemas.openxmlformats.org/officeDocument/2006/relationships/image" Target="../media/image29.emf"/><Relationship Id="rId60" Type="http://schemas.openxmlformats.org/officeDocument/2006/relationships/image" Target="../media/image33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3.xml"/><Relationship Id="rId30" Type="http://schemas.openxmlformats.org/officeDocument/2006/relationships/image" Target="../media/image18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7.emf"/><Relationship Id="rId56" Type="http://schemas.openxmlformats.org/officeDocument/2006/relationships/image" Target="../media/image31.emf"/><Relationship Id="rId64" Type="http://schemas.openxmlformats.org/officeDocument/2006/relationships/image" Target="../media/image35.emf"/><Relationship Id="rId69" Type="http://schemas.openxmlformats.org/officeDocument/2006/relationships/customXml" Target="../ink/ink34.xml"/><Relationship Id="rId8" Type="http://schemas.openxmlformats.org/officeDocument/2006/relationships/image" Target="../media/image7.emf"/><Relationship Id="rId51" Type="http://schemas.openxmlformats.org/officeDocument/2006/relationships/customXml" Target="../ink/ink25.xml"/><Relationship Id="rId72" Type="http://schemas.openxmlformats.org/officeDocument/2006/relationships/image" Target="../media/image39.emf"/><Relationship Id="rId3" Type="http://schemas.openxmlformats.org/officeDocument/2006/relationships/customXml" Target="../ink/ink1.xml"/><Relationship Id="rId12" Type="http://schemas.openxmlformats.org/officeDocument/2006/relationships/image" Target="../media/image9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2.emf"/><Relationship Id="rId46" Type="http://schemas.openxmlformats.org/officeDocument/2006/relationships/image" Target="../media/image26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3.emf"/><Relationship Id="rId41" Type="http://schemas.openxmlformats.org/officeDocument/2006/relationships/customXml" Target="../ink/ink20.xml"/><Relationship Id="rId54" Type="http://schemas.openxmlformats.org/officeDocument/2006/relationships/image" Target="../media/image30.emf"/><Relationship Id="rId62" Type="http://schemas.openxmlformats.org/officeDocument/2006/relationships/image" Target="../media/image34.emf"/><Relationship Id="rId70" Type="http://schemas.openxmlformats.org/officeDocument/2006/relationships/image" Target="../media/image38.emf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60.emf"/><Relationship Id="rId21" Type="http://schemas.openxmlformats.org/officeDocument/2006/relationships/image" Target="../media/image51.emf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64.emf"/><Relationship Id="rId50" Type="http://schemas.openxmlformats.org/officeDocument/2006/relationships/customXml" Target="../ink/ink62.xml"/><Relationship Id="rId55" Type="http://schemas.openxmlformats.org/officeDocument/2006/relationships/image" Target="../media/image68.emf"/><Relationship Id="rId63" Type="http://schemas.openxmlformats.org/officeDocument/2006/relationships/image" Target="../media/image72.emf"/><Relationship Id="rId68" Type="http://schemas.openxmlformats.org/officeDocument/2006/relationships/customXml" Target="../ink/ink71.xml"/><Relationship Id="rId76" Type="http://schemas.openxmlformats.org/officeDocument/2006/relationships/customXml" Target="../ink/ink75.xml"/><Relationship Id="rId84" Type="http://schemas.openxmlformats.org/officeDocument/2006/relationships/customXml" Target="../ink/ink79.xml"/><Relationship Id="rId89" Type="http://schemas.openxmlformats.org/officeDocument/2006/relationships/image" Target="../media/image85.emf"/><Relationship Id="rId7" Type="http://schemas.openxmlformats.org/officeDocument/2006/relationships/image" Target="../media/image44.emf"/><Relationship Id="rId71" Type="http://schemas.openxmlformats.org/officeDocument/2006/relationships/image" Target="../media/image76.emf"/><Relationship Id="rId92" Type="http://schemas.openxmlformats.org/officeDocument/2006/relationships/customXml" Target="../ink/ink83.xml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9" Type="http://schemas.openxmlformats.org/officeDocument/2006/relationships/image" Target="../media/image55.emf"/><Relationship Id="rId11" Type="http://schemas.openxmlformats.org/officeDocument/2006/relationships/image" Target="../media/image46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59.emf"/><Relationship Id="rId40" Type="http://schemas.openxmlformats.org/officeDocument/2006/relationships/customXml" Target="../ink/ink57.xml"/><Relationship Id="rId45" Type="http://schemas.openxmlformats.org/officeDocument/2006/relationships/image" Target="../media/image63.emf"/><Relationship Id="rId53" Type="http://schemas.openxmlformats.org/officeDocument/2006/relationships/image" Target="../media/image67.emf"/><Relationship Id="rId58" Type="http://schemas.openxmlformats.org/officeDocument/2006/relationships/customXml" Target="../ink/ink66.xml"/><Relationship Id="rId66" Type="http://schemas.openxmlformats.org/officeDocument/2006/relationships/customXml" Target="../ink/ink70.xml"/><Relationship Id="rId74" Type="http://schemas.openxmlformats.org/officeDocument/2006/relationships/customXml" Target="../ink/ink74.xml"/><Relationship Id="rId79" Type="http://schemas.openxmlformats.org/officeDocument/2006/relationships/image" Target="../media/image80.emf"/><Relationship Id="rId87" Type="http://schemas.openxmlformats.org/officeDocument/2006/relationships/image" Target="../media/image84.emf"/><Relationship Id="rId5" Type="http://schemas.openxmlformats.org/officeDocument/2006/relationships/image" Target="../media/image43.emf"/><Relationship Id="rId61" Type="http://schemas.openxmlformats.org/officeDocument/2006/relationships/image" Target="../media/image71.emf"/><Relationship Id="rId82" Type="http://schemas.openxmlformats.org/officeDocument/2006/relationships/customXml" Target="../ink/ink78.xml"/><Relationship Id="rId90" Type="http://schemas.openxmlformats.org/officeDocument/2006/relationships/customXml" Target="../ink/ink82.xml"/><Relationship Id="rId19" Type="http://schemas.openxmlformats.org/officeDocument/2006/relationships/image" Target="../media/image50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4.emf"/><Relationship Id="rId30" Type="http://schemas.openxmlformats.org/officeDocument/2006/relationships/customXml" Target="../ink/ink52.xml"/><Relationship Id="rId35" Type="http://schemas.openxmlformats.org/officeDocument/2006/relationships/image" Target="../media/image58.emf"/><Relationship Id="rId43" Type="http://schemas.openxmlformats.org/officeDocument/2006/relationships/image" Target="../media/image62.emf"/><Relationship Id="rId48" Type="http://schemas.openxmlformats.org/officeDocument/2006/relationships/customXml" Target="../ink/ink61.xml"/><Relationship Id="rId56" Type="http://schemas.openxmlformats.org/officeDocument/2006/relationships/customXml" Target="../ink/ink65.xml"/><Relationship Id="rId64" Type="http://schemas.openxmlformats.org/officeDocument/2006/relationships/customXml" Target="../ink/ink69.xml"/><Relationship Id="rId69" Type="http://schemas.openxmlformats.org/officeDocument/2006/relationships/image" Target="../media/image75.emf"/><Relationship Id="rId77" Type="http://schemas.openxmlformats.org/officeDocument/2006/relationships/image" Target="../media/image79.emf"/><Relationship Id="rId8" Type="http://schemas.openxmlformats.org/officeDocument/2006/relationships/customXml" Target="../ink/ink41.xml"/><Relationship Id="rId51" Type="http://schemas.openxmlformats.org/officeDocument/2006/relationships/image" Target="../media/image66.emf"/><Relationship Id="rId72" Type="http://schemas.openxmlformats.org/officeDocument/2006/relationships/customXml" Target="../ink/ink73.xml"/><Relationship Id="rId80" Type="http://schemas.openxmlformats.org/officeDocument/2006/relationships/customXml" Target="../ink/ink77.xml"/><Relationship Id="rId85" Type="http://schemas.openxmlformats.org/officeDocument/2006/relationships/image" Target="../media/image83.emf"/><Relationship Id="rId93" Type="http://schemas.openxmlformats.org/officeDocument/2006/relationships/image" Target="../media/image87.emf"/><Relationship Id="rId3" Type="http://schemas.openxmlformats.org/officeDocument/2006/relationships/image" Target="../media/image42.emf"/><Relationship Id="rId12" Type="http://schemas.openxmlformats.org/officeDocument/2006/relationships/customXml" Target="../ink/ink43.xml"/><Relationship Id="rId17" Type="http://schemas.openxmlformats.org/officeDocument/2006/relationships/image" Target="../media/image49.emf"/><Relationship Id="rId25" Type="http://schemas.openxmlformats.org/officeDocument/2006/relationships/image" Target="../media/image53.emf"/><Relationship Id="rId33" Type="http://schemas.openxmlformats.org/officeDocument/2006/relationships/image" Target="../media/image57.emf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59" Type="http://schemas.openxmlformats.org/officeDocument/2006/relationships/image" Target="../media/image70.emf"/><Relationship Id="rId67" Type="http://schemas.openxmlformats.org/officeDocument/2006/relationships/image" Target="../media/image74.emf"/><Relationship Id="rId20" Type="http://schemas.openxmlformats.org/officeDocument/2006/relationships/customXml" Target="../ink/ink47.xml"/><Relationship Id="rId41" Type="http://schemas.openxmlformats.org/officeDocument/2006/relationships/image" Target="../media/image61.emf"/><Relationship Id="rId54" Type="http://schemas.openxmlformats.org/officeDocument/2006/relationships/customXml" Target="../ink/ink64.xml"/><Relationship Id="rId62" Type="http://schemas.openxmlformats.org/officeDocument/2006/relationships/customXml" Target="../ink/ink68.xml"/><Relationship Id="rId70" Type="http://schemas.openxmlformats.org/officeDocument/2006/relationships/customXml" Target="../ink/ink72.xml"/><Relationship Id="rId75" Type="http://schemas.openxmlformats.org/officeDocument/2006/relationships/image" Target="../media/image78.emf"/><Relationship Id="rId83" Type="http://schemas.openxmlformats.org/officeDocument/2006/relationships/image" Target="../media/image82.emf"/><Relationship Id="rId88" Type="http://schemas.openxmlformats.org/officeDocument/2006/relationships/customXml" Target="../ink/ink81.xml"/><Relationship Id="rId91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5" Type="http://schemas.openxmlformats.org/officeDocument/2006/relationships/image" Target="../media/image48.emf"/><Relationship Id="rId23" Type="http://schemas.openxmlformats.org/officeDocument/2006/relationships/image" Target="../media/image52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65.emf"/><Relationship Id="rId57" Type="http://schemas.openxmlformats.org/officeDocument/2006/relationships/image" Target="../media/image69.emf"/><Relationship Id="rId10" Type="http://schemas.openxmlformats.org/officeDocument/2006/relationships/customXml" Target="../ink/ink42.xml"/><Relationship Id="rId31" Type="http://schemas.openxmlformats.org/officeDocument/2006/relationships/image" Target="../media/image56.emf"/><Relationship Id="rId44" Type="http://schemas.openxmlformats.org/officeDocument/2006/relationships/customXml" Target="../ink/ink59.xml"/><Relationship Id="rId52" Type="http://schemas.openxmlformats.org/officeDocument/2006/relationships/customXml" Target="../ink/ink63.xml"/><Relationship Id="rId60" Type="http://schemas.openxmlformats.org/officeDocument/2006/relationships/customXml" Target="../ink/ink67.xml"/><Relationship Id="rId65" Type="http://schemas.openxmlformats.org/officeDocument/2006/relationships/image" Target="../media/image73.emf"/><Relationship Id="rId73" Type="http://schemas.openxmlformats.org/officeDocument/2006/relationships/image" Target="../media/image77.emf"/><Relationship Id="rId78" Type="http://schemas.openxmlformats.org/officeDocument/2006/relationships/customXml" Target="../ink/ink76.xml"/><Relationship Id="rId81" Type="http://schemas.openxmlformats.org/officeDocument/2006/relationships/image" Target="../media/image81.emf"/><Relationship Id="rId86" Type="http://schemas.openxmlformats.org/officeDocument/2006/relationships/customXml" Target="../ink/ink80.xml"/><Relationship Id="rId4" Type="http://schemas.openxmlformats.org/officeDocument/2006/relationships/customXml" Target="../ink/ink39.xml"/><Relationship Id="rId9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centrum.cz/literatura/2" TargetMode="External"/><Relationship Id="rId2" Type="http://schemas.openxmlformats.org/officeDocument/2006/relationships/hyperlink" Target="http://www.apa.org/science/programs/testing/standards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Cvičení 6 Měření znalostí a dovedností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SZ6006 Výzkum v pedagogické praxi</a:t>
            </a:r>
          </a:p>
          <a:p>
            <a:r>
              <a:rPr lang="cs-CZ" i="1" dirty="0" smtClean="0"/>
              <a:t>S využitím podkladů dr. Ježka a dr. Širůčka z FSS MU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1614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3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3839" y="346076"/>
              <a:ext cx="4554537" cy="835025"/>
            </p14:xfrm>
          </p:contentPart>
        </mc:Choice>
        <mc:Fallback>
          <p:pic>
            <p:nvPicPr>
              <p:cNvPr id="133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3797" y="296046"/>
                <a:ext cx="4654621" cy="935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3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9" y="1316039"/>
              <a:ext cx="4344987" cy="790575"/>
            </p14:xfrm>
          </p:contentPart>
        </mc:Choice>
        <mc:Fallback>
          <p:pic>
            <p:nvPicPr>
              <p:cNvPr id="133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8147" y="1266358"/>
                <a:ext cx="4441470" cy="890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3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7900" y="2386013"/>
              <a:ext cx="1555750" cy="341312"/>
            </p14:xfrm>
          </p:contentPart>
        </mc:Choice>
        <mc:Fallback>
          <p:pic>
            <p:nvPicPr>
              <p:cNvPr id="133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1342" y="2369451"/>
                <a:ext cx="1588866" cy="374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4313" y="2382838"/>
              <a:ext cx="684212" cy="322262"/>
            </p14:xfrm>
          </p:contentPart>
        </mc:Choice>
        <mc:Fallback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9548" y="2366275"/>
                <a:ext cx="715182" cy="355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2308225"/>
              <a:ext cx="1530350" cy="438150"/>
            </p14:xfrm>
          </p:contentPart>
        </mc:Choice>
        <mc:Fallback>
          <p:pic>
            <p:nvPicPr>
              <p:cNvPr id="133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2778" y="2291664"/>
                <a:ext cx="1563470" cy="471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4" y="2363788"/>
              <a:ext cx="338137" cy="309562"/>
            </p14:xfrm>
          </p:contentPart>
        </mc:Choice>
        <mc:Fallback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55196" y="2347230"/>
                <a:ext cx="370152" cy="342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3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6" y="2573339"/>
              <a:ext cx="15875" cy="217487"/>
            </p14:xfrm>
          </p:contentPart>
        </mc:Choice>
        <mc:Fallback>
          <p:pic>
            <p:nvPicPr>
              <p:cNvPr id="133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66829" y="2557496"/>
                <a:ext cx="49068" cy="24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3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7263" y="2382838"/>
              <a:ext cx="315912" cy="298450"/>
            </p14:xfrm>
          </p:contentPart>
        </mc:Choice>
        <mc:Fallback>
          <p:pic>
            <p:nvPicPr>
              <p:cNvPr id="133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0693" y="2366297"/>
                <a:ext cx="349052" cy="331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3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4950" y="2322514"/>
              <a:ext cx="515938" cy="403225"/>
            </p14:xfrm>
          </p:contentPart>
        </mc:Choice>
        <mc:Fallback>
          <p:pic>
            <p:nvPicPr>
              <p:cNvPr id="133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38400" y="2305953"/>
                <a:ext cx="549039" cy="43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3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5076" y="3084514"/>
              <a:ext cx="98425" cy="20637"/>
            </p14:xfrm>
          </p:contentPart>
        </mc:Choice>
        <mc:Fallback>
          <p:pic>
            <p:nvPicPr>
              <p:cNvPr id="133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98552" y="3068147"/>
                <a:ext cx="131473" cy="5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3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26" y="2870201"/>
              <a:ext cx="98425" cy="352425"/>
            </p14:xfrm>
          </p:contentPart>
        </mc:Choice>
        <mc:Fallback>
          <p:pic>
            <p:nvPicPr>
              <p:cNvPr id="133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90542" y="2853642"/>
                <a:ext cx="131233" cy="38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9" y="3087689"/>
              <a:ext cx="1587" cy="7937"/>
            </p14:xfrm>
          </p:contentPart>
        </mc:Choice>
        <mc:Fallback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92887" y="3071093"/>
                <a:ext cx="147591" cy="41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4" y="2901950"/>
              <a:ext cx="604837" cy="223838"/>
            </p14:xfrm>
          </p:contentPart>
        </mc:Choice>
        <mc:Fallback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98913" y="2885396"/>
                <a:ext cx="637599" cy="256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7589" y="2797176"/>
              <a:ext cx="1495425" cy="322263"/>
            </p14:xfrm>
          </p:contentPart>
        </mc:Choice>
        <mc:Fallback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51025" y="2780613"/>
                <a:ext cx="1528553" cy="355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78901" y="2720975"/>
              <a:ext cx="1395413" cy="457200"/>
            </p14:xfrm>
          </p:contentPart>
        </mc:Choice>
        <mc:Fallback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65224" y="2704775"/>
                <a:ext cx="1425646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1576" y="4137025"/>
              <a:ext cx="315913" cy="520700"/>
            </p14:xfrm>
          </p:contentPart>
        </mc:Choice>
        <mc:Fallback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25025" y="4120461"/>
                <a:ext cx="349016" cy="553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4650" y="4119564"/>
              <a:ext cx="996950" cy="522287"/>
            </p14:xfrm>
          </p:contentPart>
        </mc:Choice>
        <mc:Fallback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98094" y="4103006"/>
                <a:ext cx="1030062" cy="555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2414" y="4770439"/>
              <a:ext cx="911225" cy="452437"/>
            </p14:xfrm>
          </p:contentPart>
        </mc:Choice>
        <mc:Fallback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5853" y="4753882"/>
                <a:ext cx="944347" cy="485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0075" y="4554539"/>
              <a:ext cx="763588" cy="219075"/>
            </p14:xfrm>
          </p:contentPart>
        </mc:Choice>
        <mc:Fallback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93514" y="4537991"/>
                <a:ext cx="796709" cy="252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3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0638" y="4429125"/>
              <a:ext cx="957262" cy="452438"/>
            </p14:xfrm>
          </p:contentPart>
        </mc:Choice>
        <mc:Fallback>
          <p:pic>
            <p:nvPicPr>
              <p:cNvPr id="13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24078" y="4413648"/>
                <a:ext cx="990383" cy="484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25025" y="4427539"/>
              <a:ext cx="12700" cy="585787"/>
            </p14:xfrm>
          </p:contentPart>
        </mc:Choice>
        <mc:Fallback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08334" y="4414938"/>
                <a:ext cx="46083" cy="611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34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6" y="4230688"/>
              <a:ext cx="1203325" cy="881062"/>
            </p14:xfrm>
          </p:contentPart>
        </mc:Choice>
        <mc:Fallback>
          <p:pic>
            <p:nvPicPr>
              <p:cNvPr id="1334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48698" y="4214132"/>
                <a:ext cx="1235001" cy="914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3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3888" y="4567239"/>
              <a:ext cx="501650" cy="269875"/>
            </p14:xfrm>
          </p:contentPart>
        </mc:Choice>
        <mc:Fallback>
          <p:pic>
            <p:nvPicPr>
              <p:cNvPr id="133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57322" y="4550687"/>
                <a:ext cx="534781" cy="302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34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4489" y="5216525"/>
              <a:ext cx="357187" cy="630238"/>
            </p14:xfrm>
          </p:contentPart>
        </mc:Choice>
        <mc:Fallback>
          <p:pic>
            <p:nvPicPr>
              <p:cNvPr id="1334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47926" y="5201048"/>
                <a:ext cx="387433" cy="661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34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5816600"/>
              <a:ext cx="450850" cy="25400"/>
            </p14:xfrm>
          </p:contentPart>
        </mc:Choice>
        <mc:Fallback>
          <p:pic>
            <p:nvPicPr>
              <p:cNvPr id="1334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06053" y="5804079"/>
                <a:ext cx="469575" cy="5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334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58288" y="5232401"/>
              <a:ext cx="565150" cy="544513"/>
            </p14:xfrm>
          </p:contentPart>
        </mc:Choice>
        <mc:Fallback>
          <p:pic>
            <p:nvPicPr>
              <p:cNvPr id="1334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155768" y="5218725"/>
                <a:ext cx="583508" cy="57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33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9114" y="5414963"/>
              <a:ext cx="314325" cy="406400"/>
            </p14:xfrm>
          </p:contentPart>
        </mc:Choice>
        <mc:Fallback>
          <p:pic>
            <p:nvPicPr>
              <p:cNvPr id="133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42552" y="5398405"/>
                <a:ext cx="347450" cy="439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34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8350" y="3165476"/>
              <a:ext cx="20638" cy="100013"/>
            </p14:xfrm>
          </p:contentPart>
        </mc:Choice>
        <mc:Fallback>
          <p:pic>
            <p:nvPicPr>
              <p:cNvPr id="1334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644591" y="3151805"/>
                <a:ext cx="51052" cy="124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334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26" y="3457576"/>
              <a:ext cx="17463" cy="98425"/>
            </p14:xfrm>
          </p:contentPart>
        </mc:Choice>
        <mc:Fallback>
          <p:pic>
            <p:nvPicPr>
              <p:cNvPr id="1334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684301" y="3444236"/>
                <a:ext cx="47400" cy="126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334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21851" y="3722688"/>
              <a:ext cx="4763" cy="119062"/>
            </p14:xfrm>
          </p:contentPart>
        </mc:Choice>
        <mc:Fallback>
          <p:pic>
            <p:nvPicPr>
              <p:cNvPr id="1334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707562" y="3710098"/>
                <a:ext cx="31640" cy="138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334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29789" y="4056063"/>
              <a:ext cx="15875" cy="144462"/>
            </p14:xfrm>
          </p:contentPart>
        </mc:Choice>
        <mc:Fallback>
          <p:pic>
            <p:nvPicPr>
              <p:cNvPr id="1334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713192" y="4039852"/>
                <a:ext cx="48707" cy="172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335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7388" y="5746750"/>
              <a:ext cx="4824412" cy="82550"/>
            </p14:xfrm>
          </p:contentPart>
        </mc:Choice>
        <mc:Fallback>
          <p:pic>
            <p:nvPicPr>
              <p:cNvPr id="1335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11188" y="5731653"/>
                <a:ext cx="4857172" cy="112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335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3775075"/>
              <a:ext cx="2038350" cy="1670050"/>
            </p14:xfrm>
          </p:contentPart>
        </mc:Choice>
        <mc:Fallback>
          <p:pic>
            <p:nvPicPr>
              <p:cNvPr id="1335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48790" y="3758515"/>
                <a:ext cx="2071470" cy="1703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335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3189" y="3732213"/>
              <a:ext cx="1697037" cy="1847850"/>
            </p14:xfrm>
          </p:contentPart>
        </mc:Choice>
        <mc:Fallback>
          <p:pic>
            <p:nvPicPr>
              <p:cNvPr id="1335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66629" y="3715653"/>
                <a:ext cx="1730157" cy="1880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335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6164" y="3768726"/>
              <a:ext cx="1730375" cy="1566863"/>
            </p14:xfrm>
          </p:contentPart>
        </mc:Choice>
        <mc:Fallback>
          <p:pic>
            <p:nvPicPr>
              <p:cNvPr id="1335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79605" y="3752164"/>
                <a:ext cx="1763492" cy="1599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335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2225" y="3987800"/>
              <a:ext cx="965200" cy="241300"/>
            </p14:xfrm>
          </p:contentPart>
        </mc:Choice>
        <mc:Fallback>
          <p:pic>
            <p:nvPicPr>
              <p:cNvPr id="1335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25670" y="3971258"/>
                <a:ext cx="998309" cy="27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35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0601" y="4067175"/>
              <a:ext cx="309563" cy="839788"/>
            </p14:xfrm>
          </p:contentPart>
        </mc:Choice>
        <mc:Fallback>
          <p:pic>
            <p:nvPicPr>
              <p:cNvPr id="1335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94043" y="4050617"/>
                <a:ext cx="342679" cy="8729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62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3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5400" y="965200"/>
              <a:ext cx="2679700" cy="736600"/>
            </p14:xfrm>
          </p:contentPart>
        </mc:Choice>
        <mc:Fallback>
          <p:pic>
            <p:nvPicPr>
              <p:cNvPr id="153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9201" y="948639"/>
                <a:ext cx="2712458" cy="769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6" y="1230313"/>
              <a:ext cx="1228725" cy="341312"/>
            </p14:xfrm>
          </p:contentPart>
        </mc:Choice>
        <mc:Fallback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3015" y="1213751"/>
                <a:ext cx="1260406" cy="374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1223964"/>
              <a:ext cx="2355850" cy="403225"/>
            </p14:xfrm>
          </p:contentPart>
        </mc:Choice>
        <mc:Fallback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4465" y="1207403"/>
                <a:ext cx="2388970" cy="435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2726" y="696913"/>
              <a:ext cx="868363" cy="576262"/>
            </p14:xfrm>
          </p:contentPart>
        </mc:Choice>
        <mc:Fallback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86172" y="680356"/>
                <a:ext cx="901471" cy="609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3838" y="2076451"/>
              <a:ext cx="11112" cy="22225"/>
            </p14:xfrm>
          </p:contentPart>
        </mc:Choice>
        <mc:Fallback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8066" y="2059961"/>
                <a:ext cx="41939" cy="5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1" y="2203451"/>
              <a:ext cx="779463" cy="358775"/>
            </p14:xfrm>
          </p:contentPart>
        </mc:Choice>
        <mc:Fallback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9797" y="2186898"/>
                <a:ext cx="812570" cy="391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1" y="2463801"/>
              <a:ext cx="22225" cy="220663"/>
            </p14:xfrm>
          </p:contentPart>
        </mc:Choice>
        <mc:Fallback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4911" y="2449042"/>
                <a:ext cx="55204" cy="25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1968500"/>
              <a:ext cx="1085850" cy="590550"/>
            </p14:xfrm>
          </p:contentPart>
        </mc:Choice>
        <mc:Fallback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90269" y="1952296"/>
                <a:ext cx="1118962" cy="623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2166939"/>
              <a:ext cx="806450" cy="346075"/>
            </p14:xfrm>
          </p:contentPart>
        </mc:Choice>
        <mc:Fallback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23764" y="2150373"/>
                <a:ext cx="838852" cy="37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6813" y="2036764"/>
              <a:ext cx="1604962" cy="504825"/>
            </p14:xfrm>
          </p:contentPart>
        </mc:Choice>
        <mc:Fallback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30252" y="2020561"/>
                <a:ext cx="1638084" cy="537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0063" y="2108201"/>
              <a:ext cx="601662" cy="468313"/>
            </p14:xfrm>
          </p:contentPart>
        </mc:Choice>
        <mc:Fallback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03500" y="2091643"/>
                <a:ext cx="634788" cy="5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4600" y="3049588"/>
              <a:ext cx="795338" cy="614362"/>
            </p14:xfrm>
          </p:contentPart>
        </mc:Choice>
        <mc:Fallback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98038" y="3033032"/>
                <a:ext cx="828462" cy="64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3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3964" y="3203575"/>
              <a:ext cx="1908175" cy="1582738"/>
            </p14:xfrm>
          </p:contentPart>
        </mc:Choice>
        <mc:Fallback>
          <p:pic>
            <p:nvPicPr>
              <p:cNvPr id="153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78123" y="3187017"/>
                <a:ext cx="1940578" cy="161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38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4" y="1574801"/>
              <a:ext cx="941387" cy="269875"/>
            </p14:xfrm>
          </p:contentPart>
        </mc:Choice>
        <mc:Fallback>
          <p:pic>
            <p:nvPicPr>
              <p:cNvPr id="1538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90754" y="1560048"/>
                <a:ext cx="974507" cy="30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38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3013" y="1454150"/>
              <a:ext cx="906462" cy="363538"/>
            </p14:xfrm>
          </p:contentPart>
        </mc:Choice>
        <mc:Fallback>
          <p:pic>
            <p:nvPicPr>
              <p:cNvPr id="1538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46453" y="1437593"/>
                <a:ext cx="939581" cy="39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38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3375" y="2570164"/>
              <a:ext cx="933450" cy="261937"/>
            </p14:xfrm>
          </p:contentPart>
        </mc:Choice>
        <mc:Fallback>
          <p:pic>
            <p:nvPicPr>
              <p:cNvPr id="1538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6816" y="2553613"/>
                <a:ext cx="966569" cy="295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38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0976" y="2632075"/>
              <a:ext cx="1006475" cy="196850"/>
            </p14:xfrm>
          </p:contentPart>
        </mc:Choice>
        <mc:Fallback>
          <p:pic>
            <p:nvPicPr>
              <p:cNvPr id="1538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84417" y="2615521"/>
                <a:ext cx="1039592" cy="229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39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6838" y="2476501"/>
              <a:ext cx="1135062" cy="384175"/>
            </p14:xfrm>
          </p:contentPart>
        </mc:Choice>
        <mc:Fallback>
          <p:pic>
            <p:nvPicPr>
              <p:cNvPr id="1539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70278" y="2459954"/>
                <a:ext cx="1168181" cy="417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39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5026" y="3138488"/>
              <a:ext cx="950913" cy="455612"/>
            </p14:xfrm>
          </p:contentPart>
        </mc:Choice>
        <mc:Fallback>
          <p:pic>
            <p:nvPicPr>
              <p:cNvPr id="1539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28463" y="3121933"/>
                <a:ext cx="984038" cy="488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39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5164" y="4141789"/>
              <a:ext cx="1189037" cy="357187"/>
            </p14:xfrm>
          </p:contentPart>
        </mc:Choice>
        <mc:Fallback>
          <p:pic>
            <p:nvPicPr>
              <p:cNvPr id="1539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58605" y="4125226"/>
                <a:ext cx="1222156" cy="390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39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3588" y="4510088"/>
              <a:ext cx="793750" cy="290512"/>
            </p14:xfrm>
          </p:contentPart>
        </mc:Choice>
        <mc:Fallback>
          <p:pic>
            <p:nvPicPr>
              <p:cNvPr id="1539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59189" y="4493528"/>
                <a:ext cx="824708" cy="323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39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1" y="1974851"/>
              <a:ext cx="1782763" cy="2468563"/>
            </p14:xfrm>
          </p:contentPart>
        </mc:Choice>
        <mc:Fallback>
          <p:pic>
            <p:nvPicPr>
              <p:cNvPr id="1539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50004" y="1961531"/>
                <a:ext cx="1813358" cy="2498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39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7064" y="4168775"/>
              <a:ext cx="1646237" cy="863600"/>
            </p14:xfrm>
          </p:contentPart>
        </mc:Choice>
        <mc:Fallback>
          <p:pic>
            <p:nvPicPr>
              <p:cNvPr id="1539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90504" y="4152216"/>
                <a:ext cx="1679356" cy="896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39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09051" y="4243388"/>
              <a:ext cx="111125" cy="157162"/>
            </p14:xfrm>
          </p:contentPart>
        </mc:Choice>
        <mc:Fallback>
          <p:pic>
            <p:nvPicPr>
              <p:cNvPr id="1539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92508" y="4226845"/>
                <a:ext cx="144211" cy="190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40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8075" y="4721225"/>
              <a:ext cx="1271588" cy="495300"/>
            </p14:xfrm>
          </p:contentPart>
        </mc:Choice>
        <mc:Fallback>
          <p:pic>
            <p:nvPicPr>
              <p:cNvPr id="1540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41874" y="4704667"/>
                <a:ext cx="1304350" cy="528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539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3556001"/>
              <a:ext cx="1481138" cy="790575"/>
            </p14:xfrm>
          </p:contentPart>
        </mc:Choice>
        <mc:Fallback>
          <p:pic>
            <p:nvPicPr>
              <p:cNvPr id="1539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86324" y="3539801"/>
                <a:ext cx="1512100" cy="822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540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9" y="4603750"/>
              <a:ext cx="2994025" cy="1854200"/>
            </p14:xfrm>
          </p:contentPart>
        </mc:Choice>
        <mc:Fallback>
          <p:pic>
            <p:nvPicPr>
              <p:cNvPr id="1540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03378" y="4587191"/>
                <a:ext cx="3027148" cy="188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40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74113" y="4818064"/>
              <a:ext cx="1033462" cy="587375"/>
            </p14:xfrm>
          </p:contentPart>
        </mc:Choice>
        <mc:Fallback>
          <p:pic>
            <p:nvPicPr>
              <p:cNvPr id="1540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57549" y="4801508"/>
                <a:ext cx="1066230" cy="620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540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9864" y="5219700"/>
              <a:ext cx="1431925" cy="457200"/>
            </p14:xfrm>
          </p:contentPart>
        </mc:Choice>
        <mc:Fallback>
          <p:pic>
            <p:nvPicPr>
              <p:cNvPr id="1540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73302" y="5203140"/>
                <a:ext cx="146433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540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5756275"/>
              <a:ext cx="1697038" cy="457200"/>
            </p14:xfrm>
          </p:contentPart>
        </mc:Choice>
        <mc:Fallback>
          <p:pic>
            <p:nvPicPr>
              <p:cNvPr id="1540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65340" y="5739728"/>
                <a:ext cx="1730158" cy="490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540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2138" y="1112839"/>
              <a:ext cx="533400" cy="636587"/>
            </p14:xfrm>
          </p:contentPart>
        </mc:Choice>
        <mc:Fallback>
          <p:pic>
            <p:nvPicPr>
              <p:cNvPr id="1540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45571" y="1096276"/>
                <a:ext cx="566535" cy="669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40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4514" y="2074863"/>
              <a:ext cx="598487" cy="628650"/>
            </p14:xfrm>
          </p:contentPart>
        </mc:Choice>
        <mc:Fallback>
          <p:pic>
            <p:nvPicPr>
              <p:cNvPr id="1540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97959" y="2058301"/>
                <a:ext cx="631596" cy="661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40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1" y="3100388"/>
              <a:ext cx="620713" cy="1606550"/>
            </p14:xfrm>
          </p:contentPart>
        </mc:Choice>
        <mc:Fallback>
          <p:pic>
            <p:nvPicPr>
              <p:cNvPr id="1540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42389" y="3083829"/>
                <a:ext cx="653837" cy="1639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541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6839" y="3522663"/>
              <a:ext cx="34925" cy="474662"/>
            </p14:xfrm>
          </p:contentPart>
        </mc:Choice>
        <mc:Fallback>
          <p:pic>
            <p:nvPicPr>
              <p:cNvPr id="1541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71357" y="3507189"/>
                <a:ext cx="66970" cy="505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541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8600" y="3221038"/>
              <a:ext cx="211138" cy="260350"/>
            </p14:xfrm>
          </p:contentPart>
        </mc:Choice>
        <mc:Fallback>
          <p:pic>
            <p:nvPicPr>
              <p:cNvPr id="1541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102026" y="3204474"/>
                <a:ext cx="243926" cy="293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541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113" y="2984501"/>
              <a:ext cx="804862" cy="752475"/>
            </p14:xfrm>
          </p:contentPart>
        </mc:Choice>
        <mc:Fallback>
          <p:pic>
            <p:nvPicPr>
              <p:cNvPr id="1541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14548" y="2967939"/>
                <a:ext cx="837993" cy="78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41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6" y="4441826"/>
              <a:ext cx="244475" cy="252413"/>
            </p14:xfrm>
          </p:contentPart>
        </mc:Choice>
        <mc:Fallback>
          <p:pic>
            <p:nvPicPr>
              <p:cNvPr id="1541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55638" y="4425263"/>
                <a:ext cx="276832" cy="285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541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0014" y="3422651"/>
              <a:ext cx="249237" cy="530225"/>
            </p14:xfrm>
          </p:contentPart>
        </mc:Choice>
        <mc:Fallback>
          <p:pic>
            <p:nvPicPr>
              <p:cNvPr id="1541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33446" y="3406093"/>
                <a:ext cx="282373" cy="563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41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3416301"/>
              <a:ext cx="215900" cy="252413"/>
            </p14:xfrm>
          </p:contentPart>
        </mc:Choice>
        <mc:Fallback>
          <p:pic>
            <p:nvPicPr>
              <p:cNvPr id="1541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90822" y="3403338"/>
                <a:ext cx="247258" cy="28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41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02763" y="3076575"/>
              <a:ext cx="546100" cy="165100"/>
            </p14:xfrm>
          </p:contentPart>
        </mc:Choice>
        <mc:Fallback>
          <p:pic>
            <p:nvPicPr>
              <p:cNvPr id="1541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386903" y="3060029"/>
                <a:ext cx="578542" cy="19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541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3726" y="5686425"/>
              <a:ext cx="227013" cy="280988"/>
            </p14:xfrm>
          </p:contentPart>
        </mc:Choice>
        <mc:Fallback>
          <p:pic>
            <p:nvPicPr>
              <p:cNvPr id="1541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47536" y="5669875"/>
                <a:ext cx="259752" cy="311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542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6" y="5376863"/>
              <a:ext cx="2530475" cy="584200"/>
            </p14:xfrm>
          </p:contentPart>
        </mc:Choice>
        <mc:Fallback>
          <p:pic>
            <p:nvPicPr>
              <p:cNvPr id="1542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59916" y="5360305"/>
                <a:ext cx="2563595" cy="61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542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9" y="5407025"/>
              <a:ext cx="1417637" cy="515938"/>
            </p14:xfrm>
          </p:contentPart>
        </mc:Choice>
        <mc:Fallback>
          <p:pic>
            <p:nvPicPr>
              <p:cNvPr id="1542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01530" y="5390463"/>
                <a:ext cx="1450756" cy="54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542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8325" y="6188075"/>
              <a:ext cx="520700" cy="312738"/>
            </p14:xfrm>
          </p:contentPart>
        </mc:Choice>
        <mc:Fallback>
          <p:pic>
            <p:nvPicPr>
              <p:cNvPr id="1542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21761" y="6171520"/>
                <a:ext cx="553829" cy="345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42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2064" y="6194425"/>
              <a:ext cx="1152525" cy="406400"/>
            </p14:xfrm>
          </p:contentPart>
        </mc:Choice>
        <mc:Fallback>
          <p:pic>
            <p:nvPicPr>
              <p:cNvPr id="1542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15502" y="6177867"/>
                <a:ext cx="1185650" cy="439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542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6218238"/>
              <a:ext cx="2274888" cy="398462"/>
            </p14:xfrm>
          </p:contentPart>
        </mc:Choice>
        <mc:Fallback>
          <p:pic>
            <p:nvPicPr>
              <p:cNvPr id="1542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57660" y="6201680"/>
                <a:ext cx="2306569" cy="4315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03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 Sčítání dvouciferných čísel (2. třída ZŠ)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Úkol</a:t>
            </a:r>
          </a:p>
          <a:p>
            <a:r>
              <a:rPr lang="cs-CZ" i="1" dirty="0" smtClean="0"/>
              <a:t>Petr má na účtu v bance 58 korun. Letošní úrok byl 11 korun a studentský bonus 12 korun. Kolik korun měl na konci roku Petr na účtu?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4877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je váš výukový cíl?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47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změřit dosažení výukového cíle žákem?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Testováním výstupů z učení (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Potřebujeme tři prvky: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Pozorovatelné chování, které má být výstupem učení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Konkrétní podmínky, kdy se má toto chování projevit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Známá kvalita / úroveň chování, které odpovídá zvládnutí cíle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5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 pozorovatelné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Pozor na </a:t>
            </a:r>
          </a:p>
          <a:p>
            <a:pPr lvl="1"/>
            <a:r>
              <a:rPr lang="cs-CZ" dirty="0" smtClean="0"/>
              <a:t>Rozlišení cílů </a:t>
            </a:r>
            <a:r>
              <a:rPr lang="cs-CZ" dirty="0" smtClean="0">
                <a:solidFill>
                  <a:srgbClr val="FF0000"/>
                </a:solidFill>
              </a:rPr>
              <a:t>a studijních aktivit žáka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Rozlišení pozorovatelného a nepozorovatelného chování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2123"/>
              </p:ext>
            </p:extLst>
          </p:nvPr>
        </p:nvGraphicFramePr>
        <p:xfrm>
          <a:off x="1817991" y="2665198"/>
          <a:ext cx="812799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268"/>
                <a:gridCol w="2995398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Identifikuje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Nastuduje 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Vybaví si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Shlédne,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poslechne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Vyjmenuje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Přečte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79754"/>
              </p:ext>
            </p:extLst>
          </p:nvPr>
        </p:nvGraphicFramePr>
        <p:xfrm>
          <a:off x="1817991" y="4617291"/>
          <a:ext cx="8127999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268"/>
                <a:gridCol w="2995398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Vyjmenuje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Ocení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Nekreslí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Porozumí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Spočítá</a:t>
                      </a:r>
                    </a:p>
                    <a:p>
                      <a:r>
                        <a:rPr lang="cs-CZ" dirty="0" smtClean="0"/>
                        <a:t>Postaví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Ví </a:t>
                      </a:r>
                    </a:p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Prožije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58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Když bude mít k dispozici…</a:t>
            </a:r>
          </a:p>
          <a:p>
            <a:r>
              <a:rPr lang="cs-CZ" dirty="0" smtClean="0"/>
              <a:t>A dostane za úkol…</a:t>
            </a:r>
          </a:p>
          <a:p>
            <a:r>
              <a:rPr lang="cs-CZ" dirty="0" smtClean="0"/>
              <a:t>Očekáváme …. Výkon.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28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 kritérium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Přesnost  (např. %)</a:t>
            </a:r>
          </a:p>
          <a:p>
            <a:r>
              <a:rPr lang="cs-CZ" dirty="0" smtClean="0"/>
              <a:t>Rychlost (např. v s)</a:t>
            </a:r>
          </a:p>
          <a:p>
            <a:r>
              <a:rPr lang="cs-CZ" dirty="0" smtClean="0"/>
              <a:t>Úplnost (%, N)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93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Student během pěti minut identifikuje v předloženém článku všechny údaje o variabilitě a reliabilitě autory použitého dotazníku.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66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Vytvořte tři otázky pro test z vámi odučené hodiny, které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Naplňují váš vzdělávací cíl</a:t>
            </a:r>
          </a:p>
          <a:p>
            <a:r>
              <a:rPr lang="cs-CZ" dirty="0" smtClean="0"/>
              <a:t>Jsou konkrétním pozorovatelným chováním</a:t>
            </a:r>
          </a:p>
          <a:p>
            <a:pPr lvl="1"/>
            <a:r>
              <a:rPr lang="cs-CZ" dirty="0" smtClean="0"/>
              <a:t>Za stanovených podmínek</a:t>
            </a:r>
          </a:p>
          <a:p>
            <a:pPr lvl="1"/>
            <a:r>
              <a:rPr lang="cs-CZ" dirty="0" smtClean="0"/>
              <a:t>Ve stanovené kvalitě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81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Zvládnout základy tvorby didaktických testů</a:t>
            </a:r>
          </a:p>
          <a:p>
            <a:r>
              <a:rPr lang="cs-CZ" dirty="0" smtClean="0"/>
              <a:t>Reflexe úlohy didaktických testů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5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</a:rPr>
              <a:t>Výukové cíle v kognitivní oblasti - </a:t>
            </a:r>
            <a:r>
              <a:rPr lang="cs-CZ" dirty="0">
                <a:latin typeface="Arial" charset="0"/>
              </a:rPr>
              <a:t>r</a:t>
            </a:r>
            <a:r>
              <a:rPr lang="cs-CZ" dirty="0" smtClean="0">
                <a:latin typeface="Arial" charset="0"/>
              </a:rPr>
              <a:t>evize </a:t>
            </a:r>
            <a:r>
              <a:rPr lang="cs-CZ" dirty="0" err="1">
                <a:latin typeface="Arial" charset="0"/>
              </a:rPr>
              <a:t>Bloomovy</a:t>
            </a:r>
            <a:r>
              <a:rPr lang="cs-CZ" dirty="0">
                <a:latin typeface="Arial" charset="0"/>
              </a:rPr>
              <a:t> taxonomie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 smtClean="0"/>
              <a:t>Analogicky pro oblast afektivních cílů a konativních cílů viz kurz Pedagogická psychologie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78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Bloomova taxonomie výukových cílů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smtClean="0"/>
              <a:t>B.S. Bloom a kol. stanovili (1956) v oblasti kognitivních cílů šest hiearchicky uspořádaných kategorií členěných dále do subkategorií. </a:t>
            </a:r>
          </a:p>
          <a:p>
            <a:pPr eaLnBrk="1" hangingPunct="1"/>
            <a:r>
              <a:rPr lang="cs-CZ" smtClean="0"/>
              <a:t>Kategorie jsou řazeny podle stoupající náročnosti psychických operací, jež mají ve svém základu. K vymezování cílů v jednotlivých kategoriích byly vytvořeny systémy aktivních sloves.</a:t>
            </a:r>
          </a:p>
          <a:p>
            <a:pPr eaLnBrk="1" hangingPunct="1"/>
            <a:r>
              <a:rPr lang="cs-CZ" smtClean="0"/>
              <a:t>Pro dosažení vyšší cílové kategorie je třeba zvládnout učivo v rámci nižší kategorie.</a:t>
            </a:r>
          </a:p>
        </p:txBody>
      </p:sp>
    </p:spTree>
    <p:extLst>
      <p:ext uri="{BB962C8B-B14F-4D97-AF65-F5344CB8AC3E}">
        <p14:creationId xmlns:p14="http://schemas.microsoft.com/office/powerpoint/2010/main" val="20747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err="1" smtClean="0"/>
              <a:t>Blomova</a:t>
            </a:r>
            <a:r>
              <a:rPr lang="cs-CZ" dirty="0" smtClean="0"/>
              <a:t> taxonomie - slovník aktivních sloves k vymezování výukových cílů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57363" y="1644651"/>
          <a:ext cx="8929688" cy="5213381"/>
        </p:xfrm>
        <a:graphic>
          <a:graphicData uri="http://schemas.openxmlformats.org/drawingml/2006/table">
            <a:tbl>
              <a:tblPr/>
              <a:tblGrid>
                <a:gridCol w="4464844"/>
                <a:gridCol w="4464844"/>
              </a:tblGrid>
              <a:tr h="330457">
                <a:tc>
                  <a:txBody>
                    <a:bodyPr/>
                    <a:lstStyle/>
                    <a:p>
                      <a:r>
                        <a:rPr lang="cs-CZ" sz="2000" b="1" dirty="0"/>
                        <a:t>Cílová kategorie (úroveň osvojení)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Typická slovesa k vymezování cílů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6714">
                <a:tc>
                  <a:txBody>
                    <a:bodyPr/>
                    <a:lstStyle/>
                    <a:p>
                      <a:r>
                        <a:rPr lang="cs-CZ" sz="1200" b="1" dirty="0"/>
                        <a:t>1. Zapamatování</a:t>
                      </a:r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termíny a fakta, jejich klasifikace a kategorizace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definovat, doplnit, napsat, opakovat, pojmenovat, popsat, přiřadit, reprodukovat, seřadit, vybrat, vysvětlit, určit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6483">
                <a:tc>
                  <a:txBody>
                    <a:bodyPr/>
                    <a:lstStyle/>
                    <a:p>
                      <a:r>
                        <a:rPr lang="cs-CZ" sz="1200" b="1" dirty="0"/>
                        <a:t>2. Pochopení</a:t>
                      </a:r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překlad z jednoho jazyka do druhého, převod z jedné formy komunikace do druhé, jednoduchá interpretace, extrapolace (vysvětlení)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dokázat, jinak formulovat, ilustrovat, interpretovat, objasnit, odhadnout, opravit, přeložit, převést, vyjádřit vlastními slovy, vyjádřit jinou formou, vysvětlit, vypočítat, zkontrolovat, změřit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6483">
                <a:tc>
                  <a:txBody>
                    <a:bodyPr/>
                    <a:lstStyle/>
                    <a:p>
                      <a:r>
                        <a:rPr lang="cs-CZ" sz="1200" b="1" dirty="0"/>
                        <a:t>3. Aplikace</a:t>
                      </a:r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použití abstrakcí a zobecnění (teorie, zákony, principy, pravidla, metody, techniky, postupy, obecné myšlenky v konkrétních situacích)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aplikovat, demonstrovat, diskutovat, interpretovat údaje, načrtnout, navrhnout, plánovat, použít, prokázat, registrovat, řešit, uvést vztah mezi, uspořádat, vyčíslit, vyzkoušet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01148">
                <a:tc>
                  <a:txBody>
                    <a:bodyPr/>
                    <a:lstStyle/>
                    <a:p>
                      <a:r>
                        <a:rPr lang="cs-CZ" sz="1200" b="1" dirty="0"/>
                        <a:t>4. Analýza</a:t>
                      </a:r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rozbor komplexní informace (systému, procesu) na prvky a části, stanovení </a:t>
                      </a:r>
                      <a:r>
                        <a:rPr lang="cs-CZ" sz="1200" dirty="0" err="1"/>
                        <a:t>hiearchie</a:t>
                      </a:r>
                      <a:r>
                        <a:rPr lang="cs-CZ" sz="1200" dirty="0"/>
                        <a:t> prvku, princip jejich organizace, vztahů a interakce mezi prvky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analyzovat, provést rozbor, rozhodnout, rozlišit, rozčlenit, specifikovat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95582">
                <a:tc>
                  <a:txBody>
                    <a:bodyPr/>
                    <a:lstStyle/>
                    <a:p>
                      <a:r>
                        <a:rPr lang="cs-CZ" sz="1200" b="1" dirty="0"/>
                        <a:t>5. Syntéza</a:t>
                      </a:r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složení prvků a jejich částí do předtím neexistujícího celku (ucelené sdělení, plán nebo řada operací nutných k vytvoření díla nebo jeho projektu, odvození souboru abstraktních vztahů k účelu klasifikace nebo objasnění jevů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kategorizovat, klasifikovat, kombinovat, modifikovat, napsat sdělení, navrhnout, organizovat, reorganizovat, shrnout, vyvodit obecné závěry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6483">
                <a:tc>
                  <a:txBody>
                    <a:bodyPr/>
                    <a:lstStyle/>
                    <a:p>
                      <a:r>
                        <a:rPr lang="cs-CZ" sz="1200" b="1" dirty="0"/>
                        <a:t>6. Hodnocení</a:t>
                      </a:r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posouzení materiálů, podkladů, metod a technik z hlediska účelu podle kritérií, která jsou dána nebo která si žák sám navrhne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/>
                      </a:r>
                      <a:br>
                        <a:rPr lang="cs-CZ" sz="1200" dirty="0"/>
                      </a:br>
                      <a:r>
                        <a:rPr lang="cs-CZ" sz="1200" dirty="0"/>
                        <a:t>argumentovat, obhájit, ocenit, oponovat, podpořit (názory), porovnat, provést kritiku, posoudit, </a:t>
                      </a:r>
                      <a:r>
                        <a:rPr lang="cs-CZ" sz="1200" dirty="0" err="1"/>
                        <a:t>propvěřit</a:t>
                      </a:r>
                      <a:r>
                        <a:rPr lang="cs-CZ" sz="1200" dirty="0"/>
                        <a:t>, srovnat s normou, vybrat, uvést klady a zápory, zdůvodnit, zhodnotit</a:t>
                      </a:r>
                    </a:p>
                  </a:txBody>
                  <a:tcPr marL="12846" marR="12846" marT="12844" marB="12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Původní </a:t>
            </a:r>
            <a:r>
              <a:rPr lang="cs-CZ" dirty="0" err="1" smtClean="0"/>
              <a:t>Bloomova</a:t>
            </a:r>
            <a:r>
              <a:rPr lang="cs-CZ" dirty="0" smtClean="0"/>
              <a:t> taxonomie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Arial" charset="0"/>
              </a:rPr>
              <a:t>Hierarchické </a:t>
            </a:r>
            <a:r>
              <a:rPr lang="cs-CZ" sz="2400" dirty="0">
                <a:latin typeface="Arial" charset="0"/>
              </a:rPr>
              <a:t>uspořádání;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Arial" charset="0"/>
              </a:rPr>
              <a:t>Kumulativní </a:t>
            </a:r>
            <a:r>
              <a:rPr lang="cs-CZ" sz="2400" dirty="0">
                <a:latin typeface="Arial" charset="0"/>
              </a:rPr>
              <a:t>charakter;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Arial" charset="0"/>
              </a:rPr>
              <a:t>Tři </a:t>
            </a:r>
            <a:r>
              <a:rPr lang="cs-CZ" sz="2400" dirty="0">
                <a:latin typeface="Arial" charset="0"/>
              </a:rPr>
              <a:t>úrovně definování </a:t>
            </a:r>
            <a:r>
              <a:rPr lang="cs-CZ" sz="2400" dirty="0">
                <a:latin typeface="Arial" charset="0"/>
              </a:rPr>
              <a:t>kategorie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verbální,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příklady </a:t>
            </a:r>
            <a:r>
              <a:rPr lang="cs-CZ" sz="2100" dirty="0">
                <a:latin typeface="Arial" charset="0"/>
              </a:rPr>
              <a:t>cílů</a:t>
            </a:r>
            <a:r>
              <a:rPr lang="cs-CZ" sz="2100" dirty="0">
                <a:latin typeface="Arial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ilustrace </a:t>
            </a:r>
            <a:r>
              <a:rPr lang="cs-CZ" sz="2100" dirty="0">
                <a:latin typeface="Arial" charset="0"/>
              </a:rPr>
              <a:t>pomocí testových úloh;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cs-CZ" sz="2400" dirty="0">
                <a:latin typeface="Arial" charset="0"/>
              </a:rPr>
              <a:t>Abstraktní </a:t>
            </a:r>
            <a:r>
              <a:rPr lang="cs-CZ" sz="2400" dirty="0">
                <a:latin typeface="Arial" charset="0"/>
              </a:rPr>
              <a:t>povaha taxonomie</a:t>
            </a:r>
            <a:r>
              <a:rPr lang="cs-CZ" sz="2400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cs-CZ" sz="2400" dirty="0">
                <a:latin typeface="Arial" charset="0"/>
              </a:rPr>
              <a:t>Uplatnění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cs-CZ" sz="2100" dirty="0">
                <a:latin typeface="Arial" charset="0"/>
              </a:rPr>
              <a:t>Předpoklad </a:t>
            </a:r>
            <a:r>
              <a:rPr lang="cs-CZ" sz="2100" dirty="0">
                <a:latin typeface="Arial" charset="0"/>
              </a:rPr>
              <a:t>– východisko pro taxonomie jednotlivých učebních předmětů; využití k návrhům </a:t>
            </a:r>
            <a:r>
              <a:rPr lang="cs-CZ" sz="2100" dirty="0" err="1">
                <a:latin typeface="Arial" charset="0"/>
              </a:rPr>
              <a:t>kurikulárních</a:t>
            </a:r>
            <a:r>
              <a:rPr lang="cs-CZ" sz="2100" dirty="0">
                <a:latin typeface="Arial" charset="0"/>
              </a:rPr>
              <a:t> dokumentů, ale i přímo ve školní </a:t>
            </a:r>
            <a:r>
              <a:rPr lang="cs-CZ" sz="2100" dirty="0">
                <a:latin typeface="Arial" charset="0"/>
              </a:rPr>
              <a:t>praxi.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cs-CZ" sz="2100" dirty="0">
                <a:latin typeface="Arial" charset="0"/>
              </a:rPr>
              <a:t>Skutečné </a:t>
            </a:r>
            <a:r>
              <a:rPr lang="cs-CZ" sz="2100" dirty="0">
                <a:latin typeface="Arial" charset="0"/>
              </a:rPr>
              <a:t>uplatnění – hlavně při tvorbě testových úloh a testů.</a:t>
            </a:r>
          </a:p>
        </p:txBody>
      </p:sp>
    </p:spTree>
    <p:extLst>
      <p:ext uri="{BB962C8B-B14F-4D97-AF65-F5344CB8AC3E}">
        <p14:creationId xmlns:p14="http://schemas.microsoft.com/office/powerpoint/2010/main" val="26882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Revize Bloomovy taxonomie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cs-CZ" dirty="0"/>
              <a:t>Už po vydání </a:t>
            </a:r>
            <a:r>
              <a:rPr lang="cs-CZ" dirty="0" err="1"/>
              <a:t>Bloomovy</a:t>
            </a:r>
            <a:r>
              <a:rPr lang="cs-CZ" dirty="0"/>
              <a:t>  příručky se začaly ozývat hlasy vědců i učitelů upozorňující na některé aspekty edukačních cílů, které nebylo možné </a:t>
            </a:r>
            <a:r>
              <a:rPr lang="cs-CZ" dirty="0" err="1"/>
              <a:t>Bloomovou</a:t>
            </a:r>
            <a:r>
              <a:rPr lang="cs-CZ" dirty="0"/>
              <a:t> taxonomií dobře postihnout (vyvinuta primárně pro přírodovědné předměty; u humanitních diskutabilní). </a:t>
            </a:r>
          </a:p>
          <a:p>
            <a:pPr lvl="1" eaLnBrk="1" hangingPunct="1"/>
            <a:r>
              <a:rPr lang="cs-CZ" dirty="0"/>
              <a:t>Rozvoj kognitivní psychologie od r. 1956. </a:t>
            </a:r>
            <a:r>
              <a:rPr lang="cs-CZ" dirty="0" err="1"/>
              <a:t>Bloom</a:t>
            </a:r>
            <a:r>
              <a:rPr lang="cs-CZ" dirty="0"/>
              <a:t> a kol. vycházeli z behaviorismu.</a:t>
            </a:r>
          </a:p>
          <a:p>
            <a:pPr lvl="1" eaLnBrk="1" hangingPunct="1"/>
            <a:r>
              <a:rPr lang="cs-CZ" dirty="0"/>
              <a:t>Přes změny v edukačních vědách základní myšlenka taxonomie cílů zůstává inspirativní; myšlenka třídění edukačních cílů je velmi dobře prakticky využitelná (teorie i praxe)</a:t>
            </a:r>
          </a:p>
        </p:txBody>
      </p:sp>
    </p:spTree>
    <p:extLst>
      <p:ext uri="{BB962C8B-B14F-4D97-AF65-F5344CB8AC3E}">
        <p14:creationId xmlns:p14="http://schemas.microsoft.com/office/powerpoint/2010/main" val="13740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charset="0"/>
              </a:rPr>
              <a:t>Teoretické a historické pozadí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Arial" charset="0"/>
              </a:rPr>
              <a:t>ve 2. </a:t>
            </a:r>
            <a:r>
              <a:rPr lang="cs-CZ" sz="2400" dirty="0" err="1">
                <a:latin typeface="Arial" charset="0"/>
              </a:rPr>
              <a:t>pol</a:t>
            </a:r>
            <a:r>
              <a:rPr lang="cs-CZ" sz="2400" dirty="0">
                <a:latin typeface="Arial" charset="0"/>
              </a:rPr>
              <a:t>. 20. st. – cíle vzdělávání </a:t>
            </a:r>
            <a:r>
              <a:rPr lang="cs-CZ" sz="2400" dirty="0">
                <a:latin typeface="Arial" charset="0"/>
              </a:rPr>
              <a:t>chápány jako </a:t>
            </a:r>
            <a:r>
              <a:rPr lang="cs-CZ" sz="2400" dirty="0">
                <a:latin typeface="Arial" charset="0"/>
              </a:rPr>
              <a:t>očekávané výsledky učení dosažené </a:t>
            </a:r>
            <a:r>
              <a:rPr lang="cs-CZ" sz="2400" dirty="0">
                <a:latin typeface="Arial" charset="0"/>
              </a:rPr>
              <a:t>žáky, proto </a:t>
            </a:r>
            <a:r>
              <a:rPr lang="cs-CZ" sz="2400" dirty="0">
                <a:latin typeface="Arial" charset="0"/>
                <a:sym typeface="Symbol" pitchFamily="18" charset="2"/>
              </a:rPr>
              <a:t>požadavek </a:t>
            </a:r>
            <a:r>
              <a:rPr lang="cs-CZ" sz="2400" dirty="0">
                <a:latin typeface="Arial" charset="0"/>
                <a:sym typeface="Symbol" pitchFamily="18" charset="2"/>
              </a:rPr>
              <a:t>vymezovat cíle v podobě definovaných výkonů žáků;</a:t>
            </a:r>
          </a:p>
          <a:p>
            <a:r>
              <a:rPr lang="cs-CZ" sz="2400" dirty="0">
                <a:latin typeface="Arial" charset="0"/>
              </a:rPr>
              <a:t>taxonomie kognitivních cílů (</a:t>
            </a:r>
            <a:r>
              <a:rPr lang="cs-CZ" sz="2400" dirty="0" err="1">
                <a:latin typeface="Arial" charset="0"/>
              </a:rPr>
              <a:t>Bloom</a:t>
            </a:r>
            <a:r>
              <a:rPr lang="cs-CZ" sz="2400" dirty="0">
                <a:latin typeface="Arial" charset="0"/>
              </a:rPr>
              <a:t>, 1956),</a:t>
            </a:r>
          </a:p>
          <a:p>
            <a:r>
              <a:rPr lang="cs-CZ" sz="2400" dirty="0">
                <a:latin typeface="Arial" charset="0"/>
              </a:rPr>
              <a:t>taxonomie cílů v afektivní oblasti (</a:t>
            </a:r>
            <a:r>
              <a:rPr lang="cs-CZ" sz="2400" dirty="0" err="1">
                <a:latin typeface="Arial" charset="0"/>
              </a:rPr>
              <a:t>Krathwohl</a:t>
            </a:r>
            <a:r>
              <a:rPr lang="cs-CZ" sz="2400" dirty="0">
                <a:latin typeface="Arial" charset="0"/>
              </a:rPr>
              <a:t>, 1964),</a:t>
            </a:r>
          </a:p>
          <a:p>
            <a:r>
              <a:rPr lang="cs-CZ" sz="2400" dirty="0">
                <a:latin typeface="Arial" charset="0"/>
              </a:rPr>
              <a:t>taxonomie cílů v oblasti psychomotorické (např. Dave, 1968).</a:t>
            </a:r>
          </a:p>
          <a:p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>
                <a:latin typeface="Arial" charset="0"/>
              </a:rPr>
              <a:t>Revize </a:t>
            </a:r>
            <a:r>
              <a:rPr lang="cs-CZ" sz="3800" dirty="0" err="1">
                <a:latin typeface="Arial" charset="0"/>
              </a:rPr>
              <a:t>Bloomovy</a:t>
            </a:r>
            <a:r>
              <a:rPr lang="cs-CZ" sz="3800" dirty="0">
                <a:latin typeface="Arial" charset="0"/>
              </a:rPr>
              <a:t> taxonomie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Arial" charset="0"/>
              </a:rPr>
              <a:t>Východiska 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zaměření </a:t>
            </a:r>
            <a:r>
              <a:rPr lang="cs-CZ" sz="2100" dirty="0">
                <a:latin typeface="Arial" charset="0"/>
              </a:rPr>
              <a:t>na učební činnost studentů, vyučování, hodnocení výsledků výuky a jejich vzájemné propojení.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Arial" charset="0"/>
              </a:rPr>
              <a:t>Má pomoci při odpovědích na otázky</a:t>
            </a:r>
            <a:r>
              <a:rPr lang="cs-CZ" sz="2400" dirty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vzdělávacích </a:t>
            </a:r>
            <a:r>
              <a:rPr lang="cs-CZ" sz="2100" dirty="0">
                <a:latin typeface="Arial" charset="0"/>
              </a:rPr>
              <a:t>cílů (co se mají studenti naučit</a:t>
            </a:r>
            <a:r>
              <a:rPr lang="cs-CZ" sz="2100" dirty="0">
                <a:latin typeface="Arial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výukových </a:t>
            </a:r>
            <a:r>
              <a:rPr lang="cs-CZ" sz="2100" dirty="0">
                <a:latin typeface="Arial" charset="0"/>
              </a:rPr>
              <a:t>prostředků (jak plánovat a realizovat výuku</a:t>
            </a:r>
            <a:r>
              <a:rPr lang="cs-CZ" sz="2100" dirty="0">
                <a:latin typeface="Arial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hodnocení </a:t>
            </a:r>
            <a:r>
              <a:rPr lang="cs-CZ" sz="2100" dirty="0">
                <a:latin typeface="Arial" charset="0"/>
              </a:rPr>
              <a:t>(jak zjistit, čemu se studenti naučili</a:t>
            </a:r>
            <a:r>
              <a:rPr lang="cs-CZ" sz="2100" dirty="0">
                <a:latin typeface="Arial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vzájemné </a:t>
            </a:r>
            <a:r>
              <a:rPr lang="cs-CZ" sz="2100" dirty="0">
                <a:latin typeface="Arial" charset="0"/>
              </a:rPr>
              <a:t>konzistence (jak zajistit konzistenci vzdělávacích cílů, vyučování a hodnocení výsledků vzdělávání).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Arial" charset="0"/>
              </a:rPr>
              <a:t>Využití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vymezování </a:t>
            </a:r>
            <a:r>
              <a:rPr lang="cs-CZ" sz="2100" dirty="0">
                <a:latin typeface="Arial" charset="0"/>
              </a:rPr>
              <a:t>a klasifikace výukových cílů</a:t>
            </a:r>
            <a:r>
              <a:rPr lang="cs-CZ" sz="2100" dirty="0">
                <a:latin typeface="Arial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volba </a:t>
            </a:r>
            <a:r>
              <a:rPr lang="cs-CZ" sz="2100" dirty="0">
                <a:latin typeface="Arial" charset="0"/>
              </a:rPr>
              <a:t>výukových prostředků (učebních aktivit a vyučovacích činností</a:t>
            </a:r>
            <a:r>
              <a:rPr lang="cs-CZ" sz="2100" dirty="0">
                <a:latin typeface="Arial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cs-CZ" sz="2100" dirty="0">
                <a:latin typeface="Arial" charset="0"/>
              </a:rPr>
              <a:t>výběr/návrh </a:t>
            </a:r>
            <a:r>
              <a:rPr lang="cs-CZ" sz="2100" dirty="0">
                <a:latin typeface="Arial" charset="0"/>
              </a:rPr>
              <a:t>prostředků hodnocení výsledků výuky.</a:t>
            </a:r>
          </a:p>
        </p:txBody>
      </p:sp>
    </p:spTree>
    <p:extLst>
      <p:ext uri="{BB962C8B-B14F-4D97-AF65-F5344CB8AC3E}">
        <p14:creationId xmlns:p14="http://schemas.microsoft.com/office/powerpoint/2010/main" val="32370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>
                <a:latin typeface="Arial" charset="0"/>
              </a:rPr>
              <a:t>Revize </a:t>
            </a:r>
            <a:r>
              <a:rPr lang="cs-CZ" sz="3800" dirty="0" err="1">
                <a:latin typeface="Arial" charset="0"/>
              </a:rPr>
              <a:t>Bloomovy</a:t>
            </a:r>
            <a:r>
              <a:rPr lang="cs-CZ" sz="3800" dirty="0">
                <a:latin typeface="Arial" charset="0"/>
              </a:rPr>
              <a:t> </a:t>
            </a:r>
            <a:r>
              <a:rPr lang="cs-CZ" sz="3800" dirty="0">
                <a:latin typeface="Arial" charset="0"/>
              </a:rPr>
              <a:t>taxonomie - 1</a:t>
            </a:r>
            <a:endParaRPr lang="cs-CZ" sz="3800" dirty="0">
              <a:latin typeface="Arial" charset="0"/>
            </a:endParaRPr>
          </a:p>
        </p:txBody>
      </p:sp>
      <p:graphicFrame>
        <p:nvGraphicFramePr>
          <p:cNvPr id="7236" name="Group 68"/>
          <p:cNvGraphicFramePr>
            <a:graphicFrameLocks noGrp="1"/>
          </p:cNvGraphicFramePr>
          <p:nvPr/>
        </p:nvGraphicFramePr>
        <p:xfrm>
          <a:off x="2135560" y="1628800"/>
          <a:ext cx="6629400" cy="4565904"/>
        </p:xfrm>
        <a:graphic>
          <a:graphicData uri="http://schemas.openxmlformats.org/drawingml/2006/table">
            <a:tbl>
              <a:tblPr/>
              <a:tblGrid>
                <a:gridCol w="457200"/>
                <a:gridCol w="6172200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Dimenze poznatků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FAKTICKÉ POZNATKY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Konkrétní poznatky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KONCEPTUÁLNÍ POZNATKY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Klasifikace a kategorie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Zákonitosti a zobecnění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Teorie, modely a struktury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PROCEDURÁLNÍ POZNATKY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Specifické postupy a algoritmy používané v příslušném oboru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Specifické techniky a metody používané v oboru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Kritéria v příslušném oboru, která umožňují vybrat vhodný postup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METAKOGNITIVNÍ POZNATKY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Obecné strategie učení, poznávání a řešení problémů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Znalosti kognitivních úloh včetně kontextu a podmínek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Sebepoznání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7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09800" y="609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cs-CZ" sz="380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8321" name="Group 129"/>
          <p:cNvGraphicFramePr>
            <a:graphicFrameLocks noGrp="1"/>
          </p:cNvGraphicFramePr>
          <p:nvPr/>
        </p:nvGraphicFramePr>
        <p:xfrm>
          <a:off x="2135560" y="1556793"/>
          <a:ext cx="7467600" cy="5102227"/>
        </p:xfrm>
        <a:graphic>
          <a:graphicData uri="http://schemas.openxmlformats.org/drawingml/2006/table">
            <a:tbl>
              <a:tblPr/>
              <a:tblGrid>
                <a:gridCol w="481013"/>
                <a:gridCol w="1927225"/>
                <a:gridCol w="5059362"/>
              </a:tblGrid>
              <a:tr h="344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Dimenze kognitivních procesů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KATEGORIE a kognitivní procesy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Alternativní vyjádření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ZAPAMATOVAT 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Vybavovat si příslušné znalosti z dlouhodobé paměti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Znovupoznávání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Vybavování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Identifikování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Vyvolávání z paměti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POROZUMĚT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Konstruovat význam sdělení zprostředkovaného ústně, písemně nebo graficky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Interpretování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Dokládání příkladem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Klasifikování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Sumarizování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Usuzování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Srovnávání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Vysvětlování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Převádění, parafrázování, vyjadřování, zjednodušování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Ilustrování, uvádění příkladu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Kategorizování, zařazování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Abstrahování, zobecňování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Odvozování závěrů, interpolování, extrapolování, predikování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Porovnávání kontrastů, mapování, přiřazování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Konstruování modelů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APLIKOVAT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Používat známé postupy v daných situacích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Implementování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Používání postupů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Využívání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Revize </a:t>
            </a:r>
            <a:r>
              <a:rPr lang="cs-CZ" dirty="0" err="1" smtClean="0"/>
              <a:t>Bloomovy</a:t>
            </a:r>
            <a:r>
              <a:rPr lang="cs-CZ" dirty="0" smtClean="0"/>
              <a:t> taxonomie –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2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Revize </a:t>
            </a:r>
            <a:r>
              <a:rPr lang="cs-CZ" dirty="0" err="1" smtClean="0"/>
              <a:t>Bloomovy</a:t>
            </a:r>
            <a:r>
              <a:rPr lang="cs-CZ" dirty="0" smtClean="0"/>
              <a:t> taxonomie – 3</a:t>
            </a:r>
            <a:endParaRPr lang="cs-CZ" dirty="0"/>
          </a:p>
        </p:txBody>
      </p:sp>
      <p:graphicFrame>
        <p:nvGraphicFramePr>
          <p:cNvPr id="9302" name="Group 86"/>
          <p:cNvGraphicFramePr>
            <a:graphicFrameLocks noGrp="1"/>
          </p:cNvGraphicFramePr>
          <p:nvPr/>
        </p:nvGraphicFramePr>
        <p:xfrm>
          <a:off x="2135560" y="1556793"/>
          <a:ext cx="7696200" cy="4432491"/>
        </p:xfrm>
        <a:graphic>
          <a:graphicData uri="http://schemas.openxmlformats.org/drawingml/2006/table">
            <a:tbl>
              <a:tblPr/>
              <a:tblGrid>
                <a:gridCol w="495300"/>
                <a:gridCol w="1985963"/>
                <a:gridCol w="5214937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Dimenze kognitivních procesů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KATEGORIE a kognitivní procesy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Alternativní vyjádření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ANALYZOVAT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Rozkládat celek na podstatné části, určovat jejich vzájemné vztahy a jejich vztah ke struktuře celku nebo jeho účelu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Rozlišování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Strukturování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Přisuzování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Odlišování, diferencování, vyčleňování, vybírání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Vyhledávání souvislostí, uspořádávání, rozebírání, vyčleňování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Dekonstruování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HODNOTIT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Vyjadřovat hodnotící stanoviska na základě kritérií a norem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Ověřování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Posuzování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Přezkoumávání, testování, monitorování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Vyjadřování kritických soudů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TVOŘIT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Skládat prvky tak, aby vytvářely koherentní nebo funkční celek; reorganizovat prvky do nových struktur a modelů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Plánování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Vytváření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Formulování hypotéz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Navrhování, projektování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Konstruování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5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Tvorba testu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Zjištění kvalit testu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		Reflexe výsledků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498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Revize – </a:t>
            </a:r>
            <a:r>
              <a:rPr lang="cs-CZ" dirty="0" err="1" smtClean="0"/>
              <a:t>all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57400" y="1706564"/>
          <a:ext cx="8047038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3" imgW="5982952" imgH="1854072" progId="Word.Document.12">
                  <p:embed/>
                </p:oleObj>
              </mc:Choice>
              <mc:Fallback>
                <p:oleObj name="Dokument" r:id="rId3" imgW="5982952" imgH="185407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06564"/>
                        <a:ext cx="8047038" cy="248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charset="0"/>
              </a:rPr>
              <a:t>Taxonomie kognitivních cílů</a:t>
            </a:r>
            <a:endParaRPr lang="cs-CZ" sz="4000" dirty="0">
              <a:latin typeface="Arial" charset="0"/>
            </a:endParaRPr>
          </a:p>
        </p:txBody>
      </p:sp>
      <p:graphicFrame>
        <p:nvGraphicFramePr>
          <p:cNvPr id="11343" name="Group 79"/>
          <p:cNvGraphicFramePr>
            <a:graphicFrameLocks noGrp="1"/>
          </p:cNvGraphicFramePr>
          <p:nvPr/>
        </p:nvGraphicFramePr>
        <p:xfrm>
          <a:off x="2971800" y="2819400"/>
          <a:ext cx="1219200" cy="2260602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Znalosti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Pochopení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Syntéza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Hodnocení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44" name="Group 80"/>
          <p:cNvGraphicFramePr>
            <a:graphicFrameLocks noGrp="1"/>
          </p:cNvGraphicFramePr>
          <p:nvPr/>
        </p:nvGraphicFramePr>
        <p:xfrm>
          <a:off x="6781800" y="2819400"/>
          <a:ext cx="1600200" cy="22860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Zapamatovat 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Porozumět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Aplikovat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Analyzovat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Hodnotit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Tvořit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45" name="Group 81"/>
          <p:cNvGraphicFramePr>
            <a:graphicFrameLocks noGrp="1"/>
          </p:cNvGraphicFramePr>
          <p:nvPr/>
        </p:nvGraphicFramePr>
        <p:xfrm>
          <a:off x="6781800" y="1828800"/>
          <a:ext cx="1600200" cy="57912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Samostatná dimenze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4191000" y="220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b="1">
                <a:solidFill>
                  <a:schemeClr val="tx2"/>
                </a:solidFill>
                <a:latin typeface="Arial" charset="0"/>
              </a:rPr>
              <a:t>Vyjádření substantivem</a:t>
            </a:r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8610600" y="3429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b="1">
                <a:solidFill>
                  <a:schemeClr val="tx2"/>
                </a:solidFill>
                <a:latin typeface="Arial" charset="0"/>
              </a:rPr>
              <a:t>Dimenze kognitivních procesů</a:t>
            </a:r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8534400" y="18288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b="1">
                <a:solidFill>
                  <a:schemeClr val="tx2"/>
                </a:solidFill>
                <a:latin typeface="Arial" charset="0"/>
              </a:rPr>
              <a:t>Dimenze poznatků</a:t>
            </a:r>
          </a:p>
        </p:txBody>
      </p:sp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4343400" y="2895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b="1">
                <a:solidFill>
                  <a:schemeClr val="tx2"/>
                </a:solidFill>
                <a:latin typeface="Arial" charset="0"/>
              </a:rPr>
              <a:t>Vyjádření slovesem</a:t>
            </a:r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4191000" y="2971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4191000" y="3352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4191000" y="3733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4191000" y="4114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4191000" y="44958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 flipV="1">
            <a:off x="4191000" y="44958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2" name="Line 78"/>
          <p:cNvSpPr>
            <a:spLocks noChangeShapeType="1"/>
          </p:cNvSpPr>
          <p:nvPr/>
        </p:nvSpPr>
        <p:spPr bwMode="auto">
          <a:xfrm flipV="1">
            <a:off x="5943600" y="1981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83820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>
            <a:off x="8534400" y="3124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 flipH="1">
            <a:off x="83820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8382000" y="2971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8534400" y="3810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51" name="Line 87"/>
          <p:cNvSpPr>
            <a:spLocks noChangeShapeType="1"/>
          </p:cNvSpPr>
          <p:nvPr/>
        </p:nvSpPr>
        <p:spPr bwMode="auto">
          <a:xfrm flipV="1">
            <a:off x="4191000" y="2590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52" name="Rectangle 88"/>
          <p:cNvSpPr>
            <a:spLocks noChangeArrowheads="1"/>
          </p:cNvSpPr>
          <p:nvPr/>
        </p:nvSpPr>
        <p:spPr bwMode="auto">
          <a:xfrm>
            <a:off x="5562600" y="1143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>
                <a:solidFill>
                  <a:schemeClr val="tx2"/>
                </a:solidFill>
                <a:latin typeface="Arial" charset="0"/>
              </a:rPr>
              <a:t>revidovaná (Anderson, Krathwohl, 2001)</a:t>
            </a:r>
          </a:p>
        </p:txBody>
      </p:sp>
      <p:sp>
        <p:nvSpPr>
          <p:cNvPr id="11353" name="Rectangle 89"/>
          <p:cNvSpPr>
            <a:spLocks noChangeArrowheads="1"/>
          </p:cNvSpPr>
          <p:nvPr/>
        </p:nvSpPr>
        <p:spPr bwMode="auto">
          <a:xfrm>
            <a:off x="2438400" y="114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>
                <a:solidFill>
                  <a:schemeClr val="tx2"/>
                </a:solidFill>
                <a:latin typeface="Arial" charset="0"/>
              </a:rPr>
              <a:t>původní (Bloom, 1956)</a:t>
            </a:r>
          </a:p>
        </p:txBody>
      </p:sp>
    </p:spTree>
    <p:extLst>
      <p:ext uri="{BB962C8B-B14F-4D97-AF65-F5344CB8AC3E}">
        <p14:creationId xmlns:p14="http://schemas.microsoft.com/office/powerpoint/2010/main" val="34160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Změny revidované taxonomie oproti původní </a:t>
            </a:r>
            <a:r>
              <a:rPr lang="cs-CZ" dirty="0" err="1" smtClean="0"/>
              <a:t>Bloomově</a:t>
            </a:r>
            <a:r>
              <a:rPr lang="cs-CZ" dirty="0" smtClean="0"/>
              <a:t> taxonomii</a:t>
            </a:r>
            <a:endParaRPr lang="cs-CZ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</a:pPr>
            <a:r>
              <a:rPr lang="cs-CZ" sz="2400" dirty="0">
                <a:latin typeface="Arial" charset="0"/>
              </a:rPr>
              <a:t>Pojetí </a:t>
            </a:r>
            <a:r>
              <a:rPr lang="cs-CZ" sz="2400" dirty="0">
                <a:latin typeface="Arial" charset="0"/>
              </a:rPr>
              <a:t>revize</a:t>
            </a:r>
          </a:p>
          <a:p>
            <a:pPr marL="929640" lvl="1" indent="-609600">
              <a:spcAft>
                <a:spcPct val="20000"/>
              </a:spcAft>
            </a:pPr>
            <a:r>
              <a:rPr lang="cs-CZ" sz="2100" dirty="0">
                <a:latin typeface="Arial" charset="0"/>
              </a:rPr>
              <a:t>určena </a:t>
            </a:r>
            <a:r>
              <a:rPr lang="cs-CZ" sz="2100" dirty="0">
                <a:latin typeface="Arial" charset="0"/>
              </a:rPr>
              <a:t>především učitelům (všech stupňů škol) jako pomůcka při přípravě na výuku, její realizaci a při hodnocení jejích </a:t>
            </a:r>
            <a:r>
              <a:rPr lang="cs-CZ" sz="2100" dirty="0">
                <a:latin typeface="Arial" charset="0"/>
              </a:rPr>
              <a:t>výsledků;</a:t>
            </a:r>
          </a:p>
          <a:p>
            <a:pPr marL="929640" lvl="1" indent="-609600">
              <a:spcAft>
                <a:spcPct val="20000"/>
              </a:spcAft>
            </a:pPr>
            <a:r>
              <a:rPr lang="cs-CZ" sz="2100" dirty="0">
                <a:latin typeface="Arial" charset="0"/>
              </a:rPr>
              <a:t>zdůrazňuje </a:t>
            </a:r>
            <a:r>
              <a:rPr lang="cs-CZ" sz="2100" dirty="0" err="1">
                <a:latin typeface="Arial" charset="0"/>
              </a:rPr>
              <a:t>subkategorie</a:t>
            </a:r>
            <a:r>
              <a:rPr lang="cs-CZ" sz="2100" dirty="0">
                <a:latin typeface="Arial" charset="0"/>
              </a:rPr>
              <a:t> poznatků a kognitivních procesů.</a:t>
            </a:r>
          </a:p>
          <a:p>
            <a:pPr marL="609600" indent="-609600"/>
            <a:r>
              <a:rPr lang="cs-CZ" sz="2400" dirty="0">
                <a:latin typeface="Arial" charset="0"/>
              </a:rPr>
              <a:t>Terminologické změny – respektují způsob </a:t>
            </a:r>
            <a:r>
              <a:rPr lang="cs-CZ" sz="2400" dirty="0">
                <a:latin typeface="Arial" charset="0"/>
              </a:rPr>
              <a:t> vymezování </a:t>
            </a:r>
            <a:r>
              <a:rPr lang="cs-CZ" sz="2400" dirty="0">
                <a:latin typeface="Arial" charset="0"/>
              </a:rPr>
              <a:t>výukových cílů</a:t>
            </a:r>
            <a:r>
              <a:rPr lang="cs-CZ" sz="2400" dirty="0">
                <a:latin typeface="Arial" charset="0"/>
              </a:rPr>
              <a:t>:</a:t>
            </a:r>
          </a:p>
          <a:p>
            <a:pPr marL="929640" lvl="1" indent="-609600"/>
            <a:r>
              <a:rPr lang="cs-CZ" sz="2100" dirty="0">
                <a:latin typeface="Arial" charset="0"/>
              </a:rPr>
              <a:t>kategorie </a:t>
            </a:r>
            <a:r>
              <a:rPr lang="cs-CZ" sz="2100" dirty="0">
                <a:latin typeface="Arial" charset="0"/>
              </a:rPr>
              <a:t>kognitivních procesů – označeny slovesy (činnost studenta</a:t>
            </a:r>
            <a:r>
              <a:rPr lang="cs-CZ" sz="2100" dirty="0">
                <a:latin typeface="Arial" charset="0"/>
              </a:rPr>
              <a:t>),</a:t>
            </a:r>
          </a:p>
          <a:p>
            <a:pPr marL="929640" lvl="1" indent="-609600"/>
            <a:r>
              <a:rPr lang="cs-CZ" sz="2100" dirty="0" err="1">
                <a:latin typeface="Arial" charset="0"/>
              </a:rPr>
              <a:t>subkategorie</a:t>
            </a:r>
            <a:r>
              <a:rPr lang="cs-CZ" sz="2100" dirty="0">
                <a:latin typeface="Arial" charset="0"/>
              </a:rPr>
              <a:t> </a:t>
            </a:r>
            <a:r>
              <a:rPr lang="cs-CZ" sz="2100" dirty="0">
                <a:latin typeface="Arial" charset="0"/>
              </a:rPr>
              <a:t>poznatků – označeny podstatnými jmény (předmět činnosti)</a:t>
            </a:r>
          </a:p>
        </p:txBody>
      </p:sp>
    </p:spTree>
    <p:extLst>
      <p:ext uri="{BB962C8B-B14F-4D97-AF65-F5344CB8AC3E}">
        <p14:creationId xmlns:p14="http://schemas.microsoft.com/office/powerpoint/2010/main" val="23666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Změny revidované taxonomie oproti původní </a:t>
            </a:r>
            <a:r>
              <a:rPr lang="cs-CZ" dirty="0" err="1" smtClean="0"/>
              <a:t>Bloomově</a:t>
            </a:r>
            <a:r>
              <a:rPr lang="cs-CZ" dirty="0" smtClean="0"/>
              <a:t> taxonomii – 2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Aft>
                <a:spcPct val="20000"/>
              </a:spcAft>
            </a:pPr>
            <a:r>
              <a:rPr lang="cs-CZ" sz="2400" dirty="0">
                <a:latin typeface="Arial" charset="0"/>
              </a:rPr>
              <a:t>Změny </a:t>
            </a:r>
            <a:r>
              <a:rPr lang="cs-CZ" sz="2400" dirty="0">
                <a:latin typeface="Arial" charset="0"/>
              </a:rPr>
              <a:t>struktury - </a:t>
            </a:r>
            <a:r>
              <a:rPr lang="cs-CZ" sz="2100" dirty="0" err="1">
                <a:latin typeface="Arial" charset="0"/>
              </a:rPr>
              <a:t>dvoudimenzionální</a:t>
            </a:r>
            <a:r>
              <a:rPr lang="cs-CZ" sz="2100" dirty="0">
                <a:latin typeface="Arial" charset="0"/>
              </a:rPr>
              <a:t> </a:t>
            </a:r>
            <a:r>
              <a:rPr lang="cs-CZ" sz="2100" dirty="0">
                <a:latin typeface="Arial" charset="0"/>
              </a:rPr>
              <a:t>charakter</a:t>
            </a:r>
            <a:r>
              <a:rPr lang="cs-CZ" sz="2100" dirty="0">
                <a:latin typeface="Arial" charset="0"/>
              </a:rPr>
              <a:t>:</a:t>
            </a:r>
          </a:p>
          <a:p>
            <a:pPr marL="1203960" lvl="2" indent="-609600">
              <a:spcAft>
                <a:spcPct val="20000"/>
              </a:spcAft>
              <a:buFont typeface="+mj-lt"/>
              <a:buAutoNum type="arabicPeriod"/>
            </a:pPr>
            <a:r>
              <a:rPr lang="cs-CZ" sz="2400" b="1" dirty="0">
                <a:latin typeface="Arial" charset="0"/>
              </a:rPr>
              <a:t>poznatky,</a:t>
            </a:r>
          </a:p>
          <a:p>
            <a:pPr marL="1203960" lvl="2" indent="-609600">
              <a:spcAft>
                <a:spcPct val="20000"/>
              </a:spcAft>
              <a:buFont typeface="+mj-lt"/>
              <a:buAutoNum type="arabicPeriod"/>
            </a:pPr>
            <a:r>
              <a:rPr lang="cs-CZ" sz="2400" b="1" dirty="0">
                <a:latin typeface="Arial" charset="0"/>
              </a:rPr>
              <a:t>kognitivní </a:t>
            </a:r>
            <a:r>
              <a:rPr lang="cs-CZ" sz="2400" b="1" dirty="0">
                <a:latin typeface="Arial" charset="0"/>
              </a:rPr>
              <a:t>procesy,</a:t>
            </a:r>
            <a:r>
              <a:rPr lang="cs-CZ" sz="1500" dirty="0">
                <a:latin typeface="Arial" charset="0"/>
              </a:rPr>
              <a:t/>
            </a:r>
            <a:br>
              <a:rPr lang="cs-CZ" sz="1500" dirty="0">
                <a:latin typeface="Arial" charset="0"/>
              </a:rPr>
            </a:br>
            <a:endParaRPr lang="cs-CZ" sz="1500" dirty="0">
              <a:latin typeface="Arial" charset="0"/>
            </a:endParaRPr>
          </a:p>
          <a:p>
            <a:pPr marL="609600" indent="-609600">
              <a:spcAft>
                <a:spcPct val="20000"/>
              </a:spcAft>
              <a:buNone/>
            </a:pPr>
            <a:r>
              <a:rPr lang="cs-CZ" sz="2100" dirty="0">
                <a:latin typeface="Arial" charset="0"/>
              </a:rPr>
              <a:t>	</a:t>
            </a:r>
            <a:r>
              <a:rPr lang="cs-CZ" sz="1800" dirty="0">
                <a:latin typeface="Arial" charset="0"/>
              </a:rPr>
              <a:t>obě </a:t>
            </a:r>
            <a:r>
              <a:rPr lang="cs-CZ" sz="1800" dirty="0">
                <a:latin typeface="Arial" charset="0"/>
              </a:rPr>
              <a:t>dimenze jsou základem taxonomické tabulky;</a:t>
            </a:r>
          </a:p>
          <a:p>
            <a:pPr marL="1203960" lvl="2" indent="-609600">
              <a:spcAft>
                <a:spcPct val="20000"/>
              </a:spcAft>
            </a:pPr>
            <a:r>
              <a:rPr lang="cs-CZ" sz="1800" dirty="0">
                <a:latin typeface="Arial" charset="0"/>
              </a:rPr>
              <a:t>nepředpokládá </a:t>
            </a:r>
            <a:r>
              <a:rPr lang="cs-CZ" sz="1800" dirty="0">
                <a:latin typeface="Arial" charset="0"/>
              </a:rPr>
              <a:t>se kumulativní hierarchie (ani u jedné z dimenzí);</a:t>
            </a:r>
          </a:p>
          <a:p>
            <a:pPr marL="1203960" lvl="2" indent="-609600">
              <a:spcAft>
                <a:spcPct val="20000"/>
              </a:spcAft>
            </a:pPr>
            <a:r>
              <a:rPr lang="cs-CZ" sz="1800" dirty="0">
                <a:latin typeface="Arial" charset="0"/>
              </a:rPr>
              <a:t>došlo </a:t>
            </a:r>
            <a:r>
              <a:rPr lang="cs-CZ" sz="1800" dirty="0">
                <a:latin typeface="Arial" charset="0"/>
              </a:rPr>
              <a:t>k záměně dvou posledních kategorií kognitivních procesů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cs-CZ" sz="32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latin typeface="Arial" charset="0"/>
              </a:rPr>
              <a:t>Byčkovský</a:t>
            </a:r>
            <a:r>
              <a:rPr lang="cs-CZ" sz="2400" dirty="0">
                <a:latin typeface="Arial" charset="0"/>
              </a:rPr>
              <a:t>, P. a </a:t>
            </a:r>
            <a:r>
              <a:rPr lang="cs-CZ" sz="2400" dirty="0" err="1">
                <a:latin typeface="Arial" charset="0"/>
              </a:rPr>
              <a:t>Kotásek</a:t>
            </a:r>
            <a:r>
              <a:rPr lang="cs-CZ" sz="2400" dirty="0">
                <a:latin typeface="Arial" charset="0"/>
              </a:rPr>
              <a:t>, J. (2004). Nová teorie klasifikování kognitivních cílů ve vzdělávání: revize </a:t>
            </a:r>
            <a:r>
              <a:rPr lang="cs-CZ" sz="2400" dirty="0" err="1">
                <a:latin typeface="Arial" charset="0"/>
              </a:rPr>
              <a:t>Bloomovy</a:t>
            </a:r>
            <a:r>
              <a:rPr lang="cs-CZ" sz="2400" dirty="0">
                <a:latin typeface="Arial" charset="0"/>
              </a:rPr>
              <a:t> taxonomie. </a:t>
            </a:r>
            <a:r>
              <a:rPr lang="cs-CZ" sz="2400" i="1" dirty="0">
                <a:latin typeface="Arial" charset="0"/>
              </a:rPr>
              <a:t>Pedagogika, 54(3),</a:t>
            </a:r>
            <a:r>
              <a:rPr lang="cs-CZ" sz="2400" dirty="0">
                <a:latin typeface="Arial" charset="0"/>
              </a:rPr>
              <a:t> 227–242</a:t>
            </a:r>
            <a:r>
              <a:rPr lang="cs-CZ" sz="2400" dirty="0">
                <a:latin typeface="Arial" charset="0"/>
              </a:rPr>
              <a:t>.</a:t>
            </a:r>
          </a:p>
          <a:p>
            <a:r>
              <a:rPr lang="cs-CZ" sz="2400" dirty="0" err="1">
                <a:latin typeface="Arial" charset="0"/>
              </a:rPr>
              <a:t>Hudecová</a:t>
            </a:r>
            <a:r>
              <a:rPr lang="cs-CZ" sz="2400" dirty="0">
                <a:latin typeface="Arial" charset="0"/>
              </a:rPr>
              <a:t>, D. (2003) </a:t>
            </a:r>
            <a:r>
              <a:rPr lang="cs-CZ" sz="2400" i="1" dirty="0">
                <a:latin typeface="Arial" charset="0"/>
              </a:rPr>
              <a:t>Revize </a:t>
            </a:r>
            <a:r>
              <a:rPr lang="cs-CZ" sz="2400" i="1" dirty="0" err="1">
                <a:latin typeface="Arial" charset="0"/>
              </a:rPr>
              <a:t>Bloomovy</a:t>
            </a:r>
            <a:r>
              <a:rPr lang="cs-CZ" sz="2400" i="1" dirty="0">
                <a:latin typeface="Arial" charset="0"/>
              </a:rPr>
              <a:t> taxonomie edukačních cílů</a:t>
            </a:r>
            <a:r>
              <a:rPr lang="cs-CZ" sz="2400" dirty="0">
                <a:latin typeface="Arial" charset="0"/>
              </a:rPr>
              <a:t> [online]. </a:t>
            </a:r>
            <a:r>
              <a:rPr lang="cs-CZ" sz="2400" dirty="0" err="1">
                <a:latin typeface="Arial" charset="0"/>
              </a:rPr>
              <a:t>Publ</a:t>
            </a:r>
            <a:r>
              <a:rPr lang="cs-CZ" sz="2400" dirty="0">
                <a:latin typeface="Arial" charset="0"/>
              </a:rPr>
              <a:t>. 2003-10-3. Dokument MS Word. Dostupný z WWW: &lt;http://www.</a:t>
            </a:r>
            <a:r>
              <a:rPr lang="cs-CZ" sz="2400" dirty="0" err="1">
                <a:latin typeface="Arial" charset="0"/>
              </a:rPr>
              <a:t>msmt.cz</a:t>
            </a:r>
            <a:r>
              <a:rPr lang="cs-CZ" sz="2400" dirty="0">
                <a:latin typeface="Arial" charset="0"/>
              </a:rPr>
              <a:t>/</a:t>
            </a:r>
            <a:r>
              <a:rPr lang="cs-CZ" sz="2400" dirty="0" err="1">
                <a:latin typeface="Arial" charset="0"/>
              </a:rPr>
              <a:t>Files</a:t>
            </a:r>
            <a:r>
              <a:rPr lang="cs-CZ" sz="2400" dirty="0">
                <a:latin typeface="Arial" charset="0"/>
              </a:rPr>
              <a:t>/DOC/</a:t>
            </a:r>
            <a:r>
              <a:rPr lang="cs-CZ" sz="2400" dirty="0" err="1">
                <a:latin typeface="Arial" charset="0"/>
              </a:rPr>
              <a:t>NHRevizeBloomovytaxonomieedukace.doc</a:t>
            </a:r>
            <a:r>
              <a:rPr lang="cs-CZ" sz="2400" dirty="0">
                <a:latin typeface="Arial" charset="0"/>
              </a:rPr>
              <a:t>&gt;</a:t>
            </a:r>
          </a:p>
          <a:p>
            <a:r>
              <a:rPr lang="cs-CZ" sz="2400" dirty="0" err="1">
                <a:latin typeface="Arial" charset="0"/>
              </a:rPr>
              <a:t>Lorin</a:t>
            </a:r>
            <a:r>
              <a:rPr lang="cs-CZ" sz="2400" dirty="0">
                <a:latin typeface="Arial" charset="0"/>
              </a:rPr>
              <a:t> W. Anderson, David R. </a:t>
            </a:r>
            <a:r>
              <a:rPr lang="cs-CZ" sz="2400" dirty="0" err="1">
                <a:latin typeface="Arial" charset="0"/>
              </a:rPr>
              <a:t>Krathwohl</a:t>
            </a:r>
            <a:r>
              <a:rPr lang="cs-CZ" sz="2400" dirty="0">
                <a:latin typeface="Arial" charset="0"/>
              </a:rPr>
              <a:t>, Peter W. </a:t>
            </a:r>
            <a:r>
              <a:rPr lang="cs-CZ" sz="2400" dirty="0" err="1">
                <a:latin typeface="Arial" charset="0"/>
              </a:rPr>
              <a:t>Airasian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Kathleen</a:t>
            </a:r>
            <a:r>
              <a:rPr lang="cs-CZ" sz="2400" dirty="0">
                <a:latin typeface="Arial" charset="0"/>
              </a:rPr>
              <a:t> A. </a:t>
            </a:r>
            <a:r>
              <a:rPr lang="cs-CZ" sz="2400" dirty="0" err="1">
                <a:latin typeface="Arial" charset="0"/>
              </a:rPr>
              <a:t>Cruikshank</a:t>
            </a:r>
            <a:r>
              <a:rPr lang="cs-CZ" sz="2400" dirty="0">
                <a:latin typeface="Arial" charset="0"/>
              </a:rPr>
              <a:t>, Richard E. Mayer, Paul P. </a:t>
            </a:r>
            <a:r>
              <a:rPr lang="cs-CZ" sz="2400" dirty="0" err="1">
                <a:latin typeface="Arial" charset="0"/>
              </a:rPr>
              <a:t>Pintrich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James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Raths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Merlin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Wittrock</a:t>
            </a:r>
            <a:r>
              <a:rPr lang="cs-CZ" sz="2400" dirty="0">
                <a:latin typeface="Arial" charset="0"/>
              </a:rPr>
              <a:t>. (</a:t>
            </a:r>
            <a:r>
              <a:rPr lang="cs-CZ" sz="2400" dirty="0" err="1">
                <a:latin typeface="Arial" charset="0"/>
              </a:rPr>
              <a:t>Eds</a:t>
            </a:r>
            <a:r>
              <a:rPr lang="cs-CZ" sz="2400" dirty="0">
                <a:latin typeface="Arial" charset="0"/>
              </a:rPr>
              <a:t>.) (2001) </a:t>
            </a:r>
            <a:r>
              <a:rPr lang="cs-CZ" sz="2400" i="1" dirty="0">
                <a:latin typeface="Arial" charset="0"/>
              </a:rPr>
              <a:t>A </a:t>
            </a:r>
            <a:r>
              <a:rPr lang="cs-CZ" sz="2400" i="1" dirty="0" err="1">
                <a:latin typeface="Arial" charset="0"/>
              </a:rPr>
              <a:t>Taxonomy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for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Learning</a:t>
            </a:r>
            <a:r>
              <a:rPr lang="cs-CZ" sz="2400" i="1" dirty="0">
                <a:latin typeface="Arial" charset="0"/>
              </a:rPr>
              <a:t>, </a:t>
            </a:r>
            <a:r>
              <a:rPr lang="cs-CZ" sz="2400" i="1" dirty="0" err="1">
                <a:latin typeface="Arial" charset="0"/>
              </a:rPr>
              <a:t>Teaching</a:t>
            </a:r>
            <a:r>
              <a:rPr lang="cs-CZ" sz="2400" i="1" dirty="0">
                <a:latin typeface="Arial" charset="0"/>
              </a:rPr>
              <a:t> a </a:t>
            </a:r>
            <a:r>
              <a:rPr lang="cs-CZ" sz="2400" i="1" dirty="0" err="1">
                <a:latin typeface="Arial" charset="0"/>
              </a:rPr>
              <a:t>Assesing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of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Educational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Objektives</a:t>
            </a:r>
            <a:r>
              <a:rPr lang="cs-CZ" sz="2400" dirty="0">
                <a:latin typeface="Arial" charset="0"/>
              </a:rPr>
              <a:t>. New York: </a:t>
            </a:r>
            <a:r>
              <a:rPr lang="cs-CZ" sz="2400" dirty="0" err="1">
                <a:latin typeface="Arial" charset="0"/>
              </a:rPr>
              <a:t>Longman</a:t>
            </a:r>
            <a:r>
              <a:rPr lang="cs-CZ" sz="2400" dirty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vaše zkušenosti s testy?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68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– nárůst objemu (efektivita)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Málo znalostí - &gt; Polarizace postojů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u="sng" dirty="0" smtClean="0"/>
              <a:t>Špatné testy:</a:t>
            </a:r>
          </a:p>
          <a:p>
            <a:pPr lvl="1"/>
            <a:r>
              <a:rPr lang="cs-CZ" dirty="0" smtClean="0"/>
              <a:t>Nerozlišují</a:t>
            </a:r>
          </a:p>
          <a:p>
            <a:pPr lvl="1"/>
            <a:r>
              <a:rPr lang="cs-CZ" dirty="0" smtClean="0"/>
              <a:t>Zvýhodňují šikovné</a:t>
            </a:r>
          </a:p>
          <a:p>
            <a:pPr lvl="1"/>
            <a:r>
              <a:rPr lang="cs-CZ" dirty="0" smtClean="0"/>
              <a:t>Znevýhodňují jiné</a:t>
            </a:r>
          </a:p>
          <a:p>
            <a:pPr marL="457200" lvl="1" indent="0">
              <a:buNone/>
            </a:pPr>
            <a:r>
              <a:rPr lang="cs-CZ" u="sng" dirty="0" smtClean="0"/>
              <a:t>Špatné užití</a:t>
            </a:r>
          </a:p>
          <a:p>
            <a:pPr marL="548640" lvl="2" indent="0">
              <a:buNone/>
            </a:pPr>
            <a:r>
              <a:rPr lang="cs-CZ" dirty="0" smtClean="0"/>
              <a:t>(</a:t>
            </a:r>
            <a:r>
              <a:rPr lang="cs-CZ" dirty="0" err="1" smtClean="0">
                <a:hlinkClick r:id="rId2"/>
              </a:rPr>
              <a:t>Standards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for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Educational</a:t>
            </a:r>
            <a:r>
              <a:rPr lang="cs-CZ" dirty="0" smtClean="0">
                <a:hlinkClick r:id="rId2"/>
              </a:rPr>
              <a:t> and </a:t>
            </a:r>
            <a:r>
              <a:rPr lang="cs-CZ" dirty="0" err="1" smtClean="0">
                <a:hlinkClick r:id="rId2"/>
              </a:rPr>
              <a:t>Psychological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Tests</a:t>
            </a:r>
            <a:r>
              <a:rPr lang="cs-CZ" dirty="0" smtClean="0"/>
              <a:t> 2014)</a:t>
            </a:r>
          </a:p>
          <a:p>
            <a:pPr marL="548640" lvl="2" indent="0">
              <a:buNone/>
            </a:pPr>
            <a:r>
              <a:rPr lang="cs-CZ" dirty="0" smtClean="0"/>
              <a:t>Česky předchozí verze </a:t>
            </a:r>
            <a:r>
              <a:rPr lang="cs-CZ" dirty="0" smtClean="0">
                <a:hlinkClick r:id="rId3"/>
              </a:rPr>
              <a:t>http://www.testcentrum.cz/literatura/2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5" name="Pravoúhlá spojnice 4"/>
          <p:cNvCxnSpPr/>
          <p:nvPr/>
        </p:nvCxnSpPr>
        <p:spPr>
          <a:xfrm rot="16200000" flipH="1">
            <a:off x="1173316" y="2577743"/>
            <a:ext cx="466925" cy="237719"/>
          </a:xfrm>
          <a:prstGeom prst="bentConnector3">
            <a:avLst>
              <a:gd name="adj1" fmla="val 1041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ravoúhlá spojnice 8"/>
          <p:cNvCxnSpPr/>
          <p:nvPr/>
        </p:nvCxnSpPr>
        <p:spPr>
          <a:xfrm rot="16200000" flipH="1">
            <a:off x="540627" y="3091573"/>
            <a:ext cx="1732303" cy="475438"/>
          </a:xfrm>
          <a:prstGeom prst="bentConnector3">
            <a:avLst>
              <a:gd name="adj1" fmla="val 971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8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jsou testy?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Zpětná vazba pro zlepšení výuky</a:t>
            </a:r>
          </a:p>
          <a:p>
            <a:r>
              <a:rPr lang="cs-CZ" dirty="0" smtClean="0"/>
              <a:t>Zpětná vazba pro studenta (a diagnostika </a:t>
            </a:r>
            <a:r>
              <a:rPr lang="cs-CZ" dirty="0" err="1" smtClean="0"/>
              <a:t>miskoncepcí</a:t>
            </a:r>
            <a:r>
              <a:rPr lang="cs-CZ" dirty="0" smtClean="0"/>
              <a:t> atd.)</a:t>
            </a:r>
          </a:p>
          <a:p>
            <a:r>
              <a:rPr lang="cs-CZ" dirty="0" smtClean="0"/>
              <a:t>Známkování, postup do další úrovně vzdělávání atd.</a:t>
            </a:r>
          </a:p>
          <a:p>
            <a:endParaRPr lang="cs-CZ" dirty="0"/>
          </a:p>
          <a:p>
            <a:r>
              <a:rPr lang="cs-CZ" dirty="0" smtClean="0"/>
              <a:t>Kvalifikační 	testování (</a:t>
            </a:r>
            <a:r>
              <a:rPr lang="cs-CZ" dirty="0" err="1" smtClean="0"/>
              <a:t>High-stakes</a:t>
            </a:r>
            <a:r>
              <a:rPr lang="cs-CZ" dirty="0" smtClean="0"/>
              <a:t> </a:t>
            </a:r>
            <a:r>
              <a:rPr lang="cs-CZ" dirty="0" err="1" smtClean="0"/>
              <a:t>testing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Klasifikační 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 smtClean="0"/>
              <a:t>Přijímačky, státní maturita,… PISA, žebříčky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5400000">
            <a:off x="6378653" y="3492364"/>
            <a:ext cx="619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Standardizované &lt;-&gt; Učitelem vytvářené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33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udělat dobrý test? Musíme vědět: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chceme měřit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to chceme měřit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výsledek bude (dost) dobrý (standard)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54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kritériem dobrého výkonu?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Testovaný umí (ví) „to“ lépe než druzí</a:t>
            </a:r>
          </a:p>
          <a:p>
            <a:pPr lvl="1"/>
            <a:r>
              <a:rPr lang="cs-CZ" dirty="0" err="1" smtClean="0"/>
              <a:t>Kriteriem</a:t>
            </a:r>
            <a:r>
              <a:rPr lang="cs-CZ" dirty="0" smtClean="0"/>
              <a:t> jsou  </a:t>
            </a:r>
            <a:r>
              <a:rPr lang="cs-CZ" b="1" dirty="0" smtClean="0"/>
              <a:t>normy</a:t>
            </a:r>
          </a:p>
          <a:p>
            <a:pPr lvl="1"/>
            <a:endParaRPr lang="cs-CZ" b="1" dirty="0"/>
          </a:p>
          <a:p>
            <a:pPr lvl="1"/>
            <a:endParaRPr lang="cs-CZ" b="1" dirty="0" smtClean="0"/>
          </a:p>
          <a:p>
            <a:pPr lvl="1"/>
            <a:endParaRPr lang="cs-CZ" b="1" dirty="0" smtClean="0"/>
          </a:p>
          <a:p>
            <a:r>
              <a:rPr lang="cs-CZ" dirty="0" smtClean="0"/>
              <a:t>Testovaný umí (ví) „to“ tak, že splňuje standard</a:t>
            </a:r>
          </a:p>
          <a:p>
            <a:pPr lvl="1"/>
            <a:r>
              <a:rPr lang="cs-CZ" b="1" dirty="0" err="1" smtClean="0"/>
              <a:t>Kriterium</a:t>
            </a:r>
            <a:r>
              <a:rPr lang="cs-CZ" dirty="0" smtClean="0"/>
              <a:t> zvládnutí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 rot="19432054">
            <a:off x="6117768" y="2150212"/>
            <a:ext cx="2604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Relativní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 rot="19432054">
            <a:off x="6784371" y="4092502"/>
            <a:ext cx="2859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Absolutní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46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147089"/>
              </p:ext>
            </p:extLst>
          </p:nvPr>
        </p:nvGraphicFramePr>
        <p:xfrm>
          <a:off x="330740" y="564205"/>
          <a:ext cx="11634280" cy="614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40"/>
                <a:gridCol w="5817140"/>
              </a:tblGrid>
              <a:tr h="1147864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Normované testy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Kriteriální testy</a:t>
                      </a:r>
                      <a:endParaRPr lang="cs-CZ" sz="3200" dirty="0"/>
                    </a:p>
                  </a:txBody>
                  <a:tcPr/>
                </a:tc>
              </a:tr>
              <a:tr h="1147864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Široké, mnoho cílů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Úzké, zaměřené</a:t>
                      </a:r>
                      <a:r>
                        <a:rPr lang="cs-CZ" sz="3200" baseline="0" dirty="0" smtClean="0"/>
                        <a:t> na jednu věc</a:t>
                      </a:r>
                      <a:endParaRPr lang="cs-CZ" sz="3200" dirty="0"/>
                    </a:p>
                  </a:txBody>
                  <a:tcPr/>
                </a:tc>
              </a:tr>
              <a:tr h="1147864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Snaha o dosažení</a:t>
                      </a:r>
                      <a:r>
                        <a:rPr lang="cs-CZ" sz="3200" baseline="0" dirty="0" smtClean="0"/>
                        <a:t> vysoké variability </a:t>
                      </a:r>
                      <a:r>
                        <a:rPr lang="cs-CZ" sz="3200" i="1" baseline="0" dirty="0" smtClean="0"/>
                        <a:t>(umožňující výkon interpretovat)</a:t>
                      </a:r>
                      <a:endParaRPr lang="cs-CZ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Přímá interpretace</a:t>
                      </a:r>
                      <a:r>
                        <a:rPr lang="cs-CZ" sz="3200" baseline="0" dirty="0" smtClean="0"/>
                        <a:t> </a:t>
                      </a:r>
                      <a:r>
                        <a:rPr lang="cs-CZ" sz="3200" i="1" baseline="0" dirty="0" smtClean="0"/>
                        <a:t>(zvládl / nezvládl)</a:t>
                      </a:r>
                      <a:endParaRPr lang="cs-CZ" sz="3200" i="1" dirty="0"/>
                    </a:p>
                  </a:txBody>
                  <a:tcPr/>
                </a:tc>
              </a:tr>
              <a:tr h="1147864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Středně těžké položky (0,5)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Lehké položky</a:t>
                      </a:r>
                      <a:r>
                        <a:rPr lang="cs-CZ" sz="3200" baseline="0" dirty="0" smtClean="0"/>
                        <a:t> (0,8)</a:t>
                      </a:r>
                      <a:endParaRPr lang="cs-CZ" sz="3200" dirty="0"/>
                    </a:p>
                  </a:txBody>
                  <a:tcPr/>
                </a:tc>
              </a:tr>
              <a:tr h="1147864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Hodnocení relativního výkonu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Procento zvládnutých znalostí či dovedností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495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79</TotalTime>
  <Words>1468</Words>
  <Application>Microsoft Office PowerPoint</Application>
  <PresentationFormat>Širokoúhlá obrazovka</PresentationFormat>
  <Paragraphs>319</Paragraphs>
  <Slides>34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Rockwell</vt:lpstr>
      <vt:lpstr>Rockwell Condensed</vt:lpstr>
      <vt:lpstr>Symbol</vt:lpstr>
      <vt:lpstr>Wingdings</vt:lpstr>
      <vt:lpstr>Dřevo</vt:lpstr>
      <vt:lpstr>Dokument</vt:lpstr>
      <vt:lpstr>Cvičení 6 Měření znalostí a dovedností</vt:lpstr>
      <vt:lpstr>Cíle </vt:lpstr>
      <vt:lpstr>Postup</vt:lpstr>
      <vt:lpstr>Jaké jsou vaše zkušenosti s testy?</vt:lpstr>
      <vt:lpstr>Testování – nárůst objemu (efektivita)</vt:lpstr>
      <vt:lpstr>K čemu jsou testy?</vt:lpstr>
      <vt:lpstr>Jak udělat dobrý test? Musíme vědět:</vt:lpstr>
      <vt:lpstr>Co je kritériem dobrého výkonu?</vt:lpstr>
      <vt:lpstr>Prezentace aplikace PowerPoint</vt:lpstr>
      <vt:lpstr>Prezentace aplikace PowerPoint</vt:lpstr>
      <vt:lpstr>Prezentace aplikace PowerPoint</vt:lpstr>
      <vt:lpstr>Př. Sčítání dvouciferných čísel (2. třída ZŠ)</vt:lpstr>
      <vt:lpstr>Jaký je váš výukový cíl?</vt:lpstr>
      <vt:lpstr>Jak změřit dosažení výukového cíle žákem?</vt:lpstr>
      <vt:lpstr>Ad pozorovatelné chování</vt:lpstr>
      <vt:lpstr>Ad podmínky</vt:lpstr>
      <vt:lpstr>Ad kritérium</vt:lpstr>
      <vt:lpstr>Př. úkolu</vt:lpstr>
      <vt:lpstr>Vytvořte tři otázky pro test z vámi odučené hodiny, které</vt:lpstr>
      <vt:lpstr>Výukové cíle v kognitivní oblasti - revize Bloomovy taxonomie</vt:lpstr>
      <vt:lpstr>Bloomova taxonomie výukových cílů</vt:lpstr>
      <vt:lpstr>Blomova taxonomie - slovník aktivních sloves k vymezování výukových cílů</vt:lpstr>
      <vt:lpstr>Původní Bloomova taxonomie</vt:lpstr>
      <vt:lpstr>Revize Bloomovy taxonomie</vt:lpstr>
      <vt:lpstr>Teoretické a historické pozadí</vt:lpstr>
      <vt:lpstr>Revize Bloomovy taxonomie</vt:lpstr>
      <vt:lpstr>Revize Bloomovy taxonomie - 1</vt:lpstr>
      <vt:lpstr>Revize Bloomovy taxonomie – 2</vt:lpstr>
      <vt:lpstr>Revize Bloomovy taxonomie – 3</vt:lpstr>
      <vt:lpstr>Revize – all in one</vt:lpstr>
      <vt:lpstr>Taxonomie kognitivních cílů</vt:lpstr>
      <vt:lpstr>Změny revidované taxonomie oproti původní Bloomově taxonomii</vt:lpstr>
      <vt:lpstr>Změny revidované taxonomie oproti původní Bloomově taxonomii – 2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6 Měření znalostí a dovedností</dc:title>
  <dc:creator>Mares</dc:creator>
  <cp:lastModifiedBy>Mares</cp:lastModifiedBy>
  <cp:revision>9</cp:revision>
  <dcterms:created xsi:type="dcterms:W3CDTF">2016-12-07T09:40:22Z</dcterms:created>
  <dcterms:modified xsi:type="dcterms:W3CDTF">2016-12-07T11:00:07Z</dcterms:modified>
</cp:coreProperties>
</file>