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1" r:id="rId1"/>
  </p:sldMasterIdLst>
  <p:notesMasterIdLst>
    <p:notesMasterId r:id="rId15"/>
  </p:notesMasterIdLst>
  <p:sldIdLst>
    <p:sldId id="278" r:id="rId2"/>
    <p:sldId id="298" r:id="rId3"/>
    <p:sldId id="299" r:id="rId4"/>
    <p:sldId id="308" r:id="rId5"/>
    <p:sldId id="301" r:id="rId6"/>
    <p:sldId id="306" r:id="rId7"/>
    <p:sldId id="307" r:id="rId8"/>
    <p:sldId id="300" r:id="rId9"/>
    <p:sldId id="302" r:id="rId10"/>
    <p:sldId id="303" r:id="rId11"/>
    <p:sldId id="304" r:id="rId12"/>
    <p:sldId id="305" r:id="rId13"/>
    <p:sldId id="286" r:id="rId14"/>
  </p:sldIdLst>
  <p:sldSz cx="10080625" cy="7559675"/>
  <p:notesSz cx="7556500" cy="10691813"/>
  <p:defaultTextStyle>
    <a:defPPr>
      <a:defRPr lang="en-GB"/>
    </a:defPPr>
    <a:lvl1pPr algn="l" defTabSz="449263" rtl="0" fontAlgn="base">
      <a:spcBef>
        <a:spcPct val="0"/>
      </a:spcBef>
      <a:spcAft>
        <a:spcPct val="0"/>
      </a:spcAft>
      <a:defRPr kern="1200">
        <a:solidFill>
          <a:schemeClr val="tx1"/>
        </a:solidFill>
        <a:latin typeface="Verdana" panose="020B0604030504040204" pitchFamily="34" charset="0"/>
        <a:ea typeface="+mn-ea"/>
        <a:cs typeface="+mn-cs"/>
      </a:defRPr>
    </a:lvl1pPr>
    <a:lvl2pPr marL="430213" indent="-215900" algn="l" defTabSz="449263" rtl="0" fontAlgn="base">
      <a:spcBef>
        <a:spcPct val="0"/>
      </a:spcBef>
      <a:spcAft>
        <a:spcPct val="0"/>
      </a:spcAft>
      <a:defRPr kern="1200">
        <a:solidFill>
          <a:schemeClr val="tx1"/>
        </a:solidFill>
        <a:latin typeface="Verdana" panose="020B0604030504040204" pitchFamily="34" charset="0"/>
        <a:ea typeface="+mn-ea"/>
        <a:cs typeface="+mn-cs"/>
      </a:defRPr>
    </a:lvl2pPr>
    <a:lvl3pPr marL="646113" indent="-215900" algn="l" defTabSz="449263" rtl="0" fontAlgn="base">
      <a:spcBef>
        <a:spcPct val="0"/>
      </a:spcBef>
      <a:spcAft>
        <a:spcPct val="0"/>
      </a:spcAft>
      <a:defRPr kern="1200">
        <a:solidFill>
          <a:schemeClr val="tx1"/>
        </a:solidFill>
        <a:latin typeface="Verdana" panose="020B0604030504040204" pitchFamily="34" charset="0"/>
        <a:ea typeface="+mn-ea"/>
        <a:cs typeface="+mn-cs"/>
      </a:defRPr>
    </a:lvl3pPr>
    <a:lvl4pPr marL="862013" indent="-214313" algn="l" defTabSz="449263" rtl="0" fontAlgn="base">
      <a:spcBef>
        <a:spcPct val="0"/>
      </a:spcBef>
      <a:spcAft>
        <a:spcPct val="0"/>
      </a:spcAft>
      <a:defRPr kern="1200">
        <a:solidFill>
          <a:schemeClr val="tx1"/>
        </a:solidFill>
        <a:latin typeface="Verdana" panose="020B0604030504040204" pitchFamily="34" charset="0"/>
        <a:ea typeface="+mn-ea"/>
        <a:cs typeface="+mn-cs"/>
      </a:defRPr>
    </a:lvl4pPr>
    <a:lvl5pPr marL="1077913" indent="-215900" algn="l" defTabSz="449263" rtl="0" fontAlgn="base">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4" d="100"/>
          <a:sy n="114" d="100"/>
        </p:scale>
        <p:origin x="378"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AutoShape 1"/>
          <p:cNvSpPr>
            <a:spLocks noChangeArrowheads="1"/>
          </p:cNvSpPr>
          <p:nvPr/>
        </p:nvSpPr>
        <p:spPr bwMode="auto">
          <a:xfrm>
            <a:off x="0" y="0"/>
            <a:ext cx="7556500" cy="10691813"/>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defTabSz="449263" eaLnBrk="0" fontAlgn="base" hangingPunct="0">
              <a:spcBef>
                <a:spcPct val="0"/>
              </a:spcBef>
              <a:spcAft>
                <a:spcPct val="0"/>
              </a:spcAft>
              <a:defRPr>
                <a:solidFill>
                  <a:schemeClr val="tx1"/>
                </a:solidFill>
                <a:latin typeface="Verdana" panose="020B0604030504040204" pitchFamily="34" charset="0"/>
              </a:defRPr>
            </a:lvl6pPr>
            <a:lvl7pPr marL="2971800" indent="-228600" defTabSz="449263" eaLnBrk="0" fontAlgn="base" hangingPunct="0">
              <a:spcBef>
                <a:spcPct val="0"/>
              </a:spcBef>
              <a:spcAft>
                <a:spcPct val="0"/>
              </a:spcAft>
              <a:defRPr>
                <a:solidFill>
                  <a:schemeClr val="tx1"/>
                </a:solidFill>
                <a:latin typeface="Verdana" panose="020B0604030504040204" pitchFamily="34" charset="0"/>
              </a:defRPr>
            </a:lvl7pPr>
            <a:lvl8pPr marL="3429000" indent="-228600" defTabSz="449263" eaLnBrk="0" fontAlgn="base" hangingPunct="0">
              <a:spcBef>
                <a:spcPct val="0"/>
              </a:spcBef>
              <a:spcAft>
                <a:spcPct val="0"/>
              </a:spcAft>
              <a:defRPr>
                <a:solidFill>
                  <a:schemeClr val="tx1"/>
                </a:solidFill>
                <a:latin typeface="Verdana" panose="020B0604030504040204" pitchFamily="34" charset="0"/>
              </a:defRPr>
            </a:lvl8pPr>
            <a:lvl9pPr marL="3886200" indent="-228600" defTabSz="449263"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cs-CZ" altLang="cs-CZ"/>
          </a:p>
        </p:txBody>
      </p:sp>
      <p:sp>
        <p:nvSpPr>
          <p:cNvPr id="19459" name="Rectangle 2"/>
          <p:cNvSpPr>
            <a:spLocks noGrp="1" noChangeArrowheads="1"/>
          </p:cNvSpPr>
          <p:nvPr>
            <p:ph type="sldImg"/>
          </p:nvPr>
        </p:nvSpPr>
        <p:spPr bwMode="auto">
          <a:xfrm>
            <a:off x="1312863" y="1027113"/>
            <a:ext cx="4930775" cy="369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2051" name="Rectangle 3"/>
          <p:cNvSpPr>
            <a:spLocks noGrp="1" noChangeArrowheads="1"/>
          </p:cNvSpPr>
          <p:nvPr>
            <p:ph type="body"/>
          </p:nvPr>
        </p:nvSpPr>
        <p:spPr bwMode="auto">
          <a:xfrm>
            <a:off x="1169988" y="5086350"/>
            <a:ext cx="5222875" cy="410368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cs-CZ" noProof="0" smtClean="0"/>
          </a:p>
        </p:txBody>
      </p:sp>
    </p:spTree>
    <p:extLst>
      <p:ext uri="{BB962C8B-B14F-4D97-AF65-F5344CB8AC3E}">
        <p14:creationId xmlns:p14="http://schemas.microsoft.com/office/powerpoint/2010/main" val="2820533193"/>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4" name="Obdélník 3"/>
          <p:cNvSpPr/>
          <p:nvPr/>
        </p:nvSpPr>
        <p:spPr bwMode="white">
          <a:xfrm>
            <a:off x="0" y="6581775"/>
            <a:ext cx="10080625" cy="9779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9525" y="6672263"/>
            <a:ext cx="2479675" cy="7874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2600325" y="6662738"/>
            <a:ext cx="7480300" cy="7858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Nadpis 7"/>
          <p:cNvSpPr>
            <a:spLocks noGrp="1"/>
          </p:cNvSpPr>
          <p:nvPr>
            <p:ph type="ctrTitle"/>
          </p:nvPr>
        </p:nvSpPr>
        <p:spPr>
          <a:xfrm>
            <a:off x="2604161" y="4451809"/>
            <a:ext cx="7140443" cy="2015913"/>
          </a:xfrm>
        </p:spPr>
        <p:txBody>
          <a:bodyPr anchor="b"/>
          <a:lstStyle>
            <a:lvl1pPr>
              <a:defRPr cap="all" baseline="0"/>
            </a:lvl1pPr>
          </a:lstStyle>
          <a:p>
            <a:r>
              <a:rPr lang="cs-CZ" smtClean="0"/>
              <a:t>Klepnutím lze upravit styl předlohy nadpisů.</a:t>
            </a:r>
            <a:endParaRPr lang="en-US"/>
          </a:p>
        </p:txBody>
      </p:sp>
      <p:sp>
        <p:nvSpPr>
          <p:cNvPr id="9" name="Podnadpis 8"/>
          <p:cNvSpPr>
            <a:spLocks noGrp="1"/>
          </p:cNvSpPr>
          <p:nvPr>
            <p:ph type="subTitle" idx="1"/>
          </p:nvPr>
        </p:nvSpPr>
        <p:spPr>
          <a:xfrm>
            <a:off x="2604162" y="6669045"/>
            <a:ext cx="7392458" cy="755968"/>
          </a:xfrm>
        </p:spPr>
        <p:txBody>
          <a:bodyPr anchor="ctr">
            <a:normAutofit/>
          </a:bodyPr>
          <a:lstStyle>
            <a:lvl1pPr marL="0" indent="0" algn="l">
              <a:buNone/>
              <a:defRPr sz="2900">
                <a:solidFill>
                  <a:srgbClr val="FFFFFF"/>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lstStyle>
          <a:p>
            <a:r>
              <a:rPr lang="cs-CZ" smtClean="0"/>
              <a:t>Klepnutím lze upravit styl předlohy podnadpisů.</a:t>
            </a:r>
            <a:endParaRPr lang="en-US"/>
          </a:p>
        </p:txBody>
      </p:sp>
      <p:sp>
        <p:nvSpPr>
          <p:cNvPr id="7" name="Zástupný symbol pro datum 27"/>
          <p:cNvSpPr>
            <a:spLocks noGrp="1"/>
          </p:cNvSpPr>
          <p:nvPr>
            <p:ph type="dt" sz="half" idx="10"/>
          </p:nvPr>
        </p:nvSpPr>
        <p:spPr>
          <a:xfrm>
            <a:off x="84138" y="6689725"/>
            <a:ext cx="2268537" cy="755650"/>
          </a:xfrm>
        </p:spPr>
        <p:txBody>
          <a:bodyPr>
            <a:noAutofit/>
          </a:bodyPr>
          <a:lstStyle>
            <a:lvl1pPr algn="ctr">
              <a:defRPr sz="2200">
                <a:solidFill>
                  <a:srgbClr val="FFFFFF"/>
                </a:solidFill>
              </a:defRPr>
            </a:lvl1pPr>
          </a:lstStyle>
          <a:p>
            <a:pPr>
              <a:defRPr/>
            </a:pPr>
            <a:endParaRPr lang="cs-CZ"/>
          </a:p>
        </p:txBody>
      </p:sp>
      <p:sp>
        <p:nvSpPr>
          <p:cNvPr id="10" name="Zástupný symbol pro zápatí 16"/>
          <p:cNvSpPr>
            <a:spLocks noGrp="1"/>
          </p:cNvSpPr>
          <p:nvPr>
            <p:ph type="ftr" sz="quarter" idx="11"/>
          </p:nvPr>
        </p:nvSpPr>
        <p:spPr>
          <a:xfrm>
            <a:off x="2298700" y="260350"/>
            <a:ext cx="6469063" cy="403225"/>
          </a:xfrm>
        </p:spPr>
        <p:txBody>
          <a:bodyPr/>
          <a:lstStyle>
            <a:lvl1pPr algn="r">
              <a:defRPr>
                <a:solidFill>
                  <a:schemeClr val="tx2"/>
                </a:solidFill>
              </a:defRPr>
            </a:lvl1pPr>
          </a:lstStyle>
          <a:p>
            <a:pPr>
              <a:defRPr/>
            </a:pPr>
            <a:endParaRPr lang="cs-CZ"/>
          </a:p>
        </p:txBody>
      </p:sp>
      <p:sp>
        <p:nvSpPr>
          <p:cNvPr id="11" name="Zástupný symbol pro číslo snímku 28"/>
          <p:cNvSpPr>
            <a:spLocks noGrp="1"/>
          </p:cNvSpPr>
          <p:nvPr>
            <p:ph type="sldNum" sz="quarter" idx="12"/>
          </p:nvPr>
        </p:nvSpPr>
        <p:spPr>
          <a:xfrm>
            <a:off x="8820150" y="252413"/>
            <a:ext cx="923925" cy="419100"/>
          </a:xfrm>
        </p:spPr>
        <p:txBody>
          <a:bodyPr/>
          <a:lstStyle>
            <a:lvl1pPr>
              <a:defRPr>
                <a:solidFill>
                  <a:schemeClr val="tx2"/>
                </a:solidFill>
              </a:defRPr>
            </a:lvl1pPr>
          </a:lstStyle>
          <a:p>
            <a:fld id="{DE41E3E8-3B5B-47EA-BDA6-0678975045E4}" type="slidenum">
              <a:rPr lang="cs-CZ" altLang="cs-CZ"/>
              <a:pPr/>
              <a:t>‹#›</a:t>
            </a:fld>
            <a:endParaRPr lang="cs-CZ" altLang="cs-CZ"/>
          </a:p>
        </p:txBody>
      </p:sp>
    </p:spTree>
    <p:extLst>
      <p:ext uri="{BB962C8B-B14F-4D97-AF65-F5344CB8AC3E}">
        <p14:creationId xmlns:p14="http://schemas.microsoft.com/office/powerpoint/2010/main" val="29725205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fld id="{389367FE-4E68-4330-9CB5-847467921688}" type="slidenum">
              <a:rPr lang="cs-CZ" altLang="cs-CZ"/>
              <a:pPr/>
              <a:t>‹#›</a:t>
            </a:fld>
            <a:endParaRPr lang="cs-CZ" altLang="cs-CZ"/>
          </a:p>
        </p:txBody>
      </p:sp>
    </p:spTree>
    <p:extLst>
      <p:ext uri="{BB962C8B-B14F-4D97-AF65-F5344CB8AC3E}">
        <p14:creationId xmlns:p14="http://schemas.microsoft.com/office/powerpoint/2010/main" val="917495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4" name="Obdélník 3"/>
          <p:cNvSpPr/>
          <p:nvPr/>
        </p:nvSpPr>
        <p:spPr bwMode="white">
          <a:xfrm>
            <a:off x="6721475" y="0"/>
            <a:ext cx="352425" cy="7559675"/>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6770688" y="671513"/>
            <a:ext cx="252412" cy="6888162"/>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6770688" y="0"/>
            <a:ext cx="252412" cy="587375"/>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0794" tIns="50397" rIns="100794" bIns="50397" anchor="ctr"/>
          <a:lstStyle/>
          <a:p>
            <a:pPr algn="ctr">
              <a:defRPr/>
            </a:pPr>
            <a:endParaRPr lang="en-US"/>
          </a:p>
        </p:txBody>
      </p:sp>
      <p:sp>
        <p:nvSpPr>
          <p:cNvPr id="2" name="Svislý nadpis 1"/>
          <p:cNvSpPr>
            <a:spLocks noGrp="1"/>
          </p:cNvSpPr>
          <p:nvPr>
            <p:ph type="title" orient="vert"/>
          </p:nvPr>
        </p:nvSpPr>
        <p:spPr>
          <a:xfrm>
            <a:off x="7224448" y="671972"/>
            <a:ext cx="2268141" cy="6080989"/>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504031" y="671971"/>
            <a:ext cx="6132380" cy="608099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3"/>
          <p:cNvSpPr>
            <a:spLocks noGrp="1"/>
          </p:cNvSpPr>
          <p:nvPr>
            <p:ph type="dt" sz="half" idx="10"/>
          </p:nvPr>
        </p:nvSpPr>
        <p:spPr>
          <a:xfrm>
            <a:off x="7224713" y="6888163"/>
            <a:ext cx="2435225" cy="401637"/>
          </a:xfrm>
        </p:spPr>
        <p:txBody>
          <a:bodyPr/>
          <a:lstStyle>
            <a:lvl1pPr>
              <a:defRPr/>
            </a:lvl1pPr>
          </a:lstStyle>
          <a:p>
            <a:pPr>
              <a:defRPr/>
            </a:pPr>
            <a:endParaRPr lang="cs-CZ"/>
          </a:p>
        </p:txBody>
      </p:sp>
      <p:sp>
        <p:nvSpPr>
          <p:cNvPr id="8" name="Zástupný symbol pro zápatí 4"/>
          <p:cNvSpPr>
            <a:spLocks noGrp="1"/>
          </p:cNvSpPr>
          <p:nvPr>
            <p:ph type="ftr" sz="quarter" idx="11"/>
          </p:nvPr>
        </p:nvSpPr>
        <p:spPr>
          <a:xfrm>
            <a:off x="504825" y="6888163"/>
            <a:ext cx="6143625" cy="401637"/>
          </a:xfrm>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a:xfrm rot="5400000">
            <a:off x="6604000" y="158750"/>
            <a:ext cx="587375" cy="269875"/>
          </a:xfrm>
        </p:spPr>
        <p:txBody>
          <a:bodyPr/>
          <a:lstStyle>
            <a:lvl1pPr>
              <a:defRPr/>
            </a:lvl1pPr>
          </a:lstStyle>
          <a:p>
            <a:fld id="{8A49777B-D5CC-459C-8932-A9372460ED63}" type="slidenum">
              <a:rPr lang="cs-CZ" altLang="cs-CZ"/>
              <a:pPr/>
              <a:t>‹#›</a:t>
            </a:fld>
            <a:endParaRPr lang="cs-CZ" altLang="cs-CZ"/>
          </a:p>
        </p:txBody>
      </p:sp>
    </p:spTree>
    <p:extLst>
      <p:ext uri="{BB962C8B-B14F-4D97-AF65-F5344CB8AC3E}">
        <p14:creationId xmlns:p14="http://schemas.microsoft.com/office/powerpoint/2010/main" val="64065671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75402" y="251989"/>
            <a:ext cx="8988557" cy="1091953"/>
          </a:xfrm>
        </p:spPr>
        <p:txBody>
          <a:bodyPr/>
          <a:lstStyle/>
          <a:p>
            <a:r>
              <a:rPr lang="cs-CZ" smtClean="0"/>
              <a:t>Klepnutím lze upravit styl předlohy nadpisů.</a:t>
            </a:r>
            <a:endParaRPr lang="en-US"/>
          </a:p>
        </p:txBody>
      </p:sp>
      <p:sp>
        <p:nvSpPr>
          <p:cNvPr id="8" name="Zástupný symbol pro obsah 7"/>
          <p:cNvSpPr>
            <a:spLocks noGrp="1"/>
          </p:cNvSpPr>
          <p:nvPr>
            <p:ph sz="quarter" idx="1"/>
          </p:nvPr>
        </p:nvSpPr>
        <p:spPr>
          <a:xfrm>
            <a:off x="675402" y="1763924"/>
            <a:ext cx="8988557" cy="4955787"/>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fld id="{45E3557E-C729-4653-84A2-43FD51D4EB73}" type="slidenum">
              <a:rPr lang="cs-CZ" altLang="cs-CZ"/>
              <a:pPr/>
              <a:t>‹#›</a:t>
            </a:fld>
            <a:endParaRPr lang="cs-CZ" altLang="cs-CZ"/>
          </a:p>
        </p:txBody>
      </p:sp>
    </p:spTree>
    <p:extLst>
      <p:ext uri="{BB962C8B-B14F-4D97-AF65-F5344CB8AC3E}">
        <p14:creationId xmlns:p14="http://schemas.microsoft.com/office/powerpoint/2010/main" val="4074432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Obdélník 3"/>
          <p:cNvSpPr/>
          <p:nvPr/>
        </p:nvSpPr>
        <p:spPr bwMode="white">
          <a:xfrm>
            <a:off x="0" y="1679575"/>
            <a:ext cx="10080625" cy="126047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5" name="Obdélník 4"/>
          <p:cNvSpPr/>
          <p:nvPr/>
        </p:nvSpPr>
        <p:spPr>
          <a:xfrm>
            <a:off x="0" y="1763713"/>
            <a:ext cx="1428750" cy="10922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1512888" y="1763713"/>
            <a:ext cx="8567737" cy="10922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3" name="Zástupný symbol pro text 2"/>
          <p:cNvSpPr>
            <a:spLocks noGrp="1"/>
          </p:cNvSpPr>
          <p:nvPr>
            <p:ph type="body" idx="1"/>
          </p:nvPr>
        </p:nvSpPr>
        <p:spPr>
          <a:xfrm>
            <a:off x="1512095" y="3023870"/>
            <a:ext cx="7852737" cy="1844421"/>
          </a:xfrm>
        </p:spPr>
        <p:txBody>
          <a:bodyPr/>
          <a:lstStyle>
            <a:lvl1pPr marL="0" indent="0">
              <a:buNone/>
              <a:defRPr sz="3100">
                <a:solidFill>
                  <a:schemeClr val="tx2"/>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a:r>
              <a:rPr lang="cs-CZ" smtClean="0"/>
              <a:t>Klepnutím lze upravit styly předlohy textu.</a:t>
            </a:r>
          </a:p>
        </p:txBody>
      </p:sp>
      <p:sp>
        <p:nvSpPr>
          <p:cNvPr id="2" name="Nadpis 1"/>
          <p:cNvSpPr>
            <a:spLocks noGrp="1"/>
          </p:cNvSpPr>
          <p:nvPr>
            <p:ph type="title"/>
          </p:nvPr>
        </p:nvSpPr>
        <p:spPr>
          <a:xfrm>
            <a:off x="1512094" y="1763924"/>
            <a:ext cx="8400521" cy="1091953"/>
          </a:xfrm>
        </p:spPr>
        <p:txBody>
          <a:bodyPr/>
          <a:lstStyle>
            <a:lvl1pPr algn="l">
              <a:buNone/>
              <a:defRPr sz="4900" b="0" cap="none">
                <a:solidFill>
                  <a:srgbClr val="FFFFFF"/>
                </a:solidFill>
              </a:defRPr>
            </a:lvl1pPr>
          </a:lstStyle>
          <a:p>
            <a:r>
              <a:rPr lang="cs-CZ" smtClean="0"/>
              <a:t>Klepnutím lze upravit styl předlohy nadpisů.</a:t>
            </a:r>
            <a:endParaRPr lang="en-US"/>
          </a:p>
        </p:txBody>
      </p:sp>
      <p:sp>
        <p:nvSpPr>
          <p:cNvPr id="7" name="Zástupný symbol pro datum 11"/>
          <p:cNvSpPr>
            <a:spLocks noGrp="1"/>
          </p:cNvSpPr>
          <p:nvPr>
            <p:ph type="dt" sz="half" idx="10"/>
          </p:nvPr>
        </p:nvSpPr>
        <p:spPr/>
        <p:txBody>
          <a:bodyPr/>
          <a:lstStyle>
            <a:lvl1pPr>
              <a:defRPr/>
            </a:lvl1pPr>
          </a:lstStyle>
          <a:p>
            <a:pPr>
              <a:defRPr/>
            </a:pPr>
            <a:endParaRPr lang="cs-CZ"/>
          </a:p>
        </p:txBody>
      </p:sp>
      <p:sp>
        <p:nvSpPr>
          <p:cNvPr id="8" name="Zástupný symbol pro číslo snímku 12"/>
          <p:cNvSpPr>
            <a:spLocks noGrp="1"/>
          </p:cNvSpPr>
          <p:nvPr>
            <p:ph type="sldNum" sz="quarter" idx="11"/>
          </p:nvPr>
        </p:nvSpPr>
        <p:spPr>
          <a:xfrm>
            <a:off x="0" y="1931988"/>
            <a:ext cx="1428750" cy="773112"/>
          </a:xfrm>
        </p:spPr>
        <p:txBody>
          <a:bodyPr>
            <a:noAutofit/>
          </a:bodyPr>
          <a:lstStyle>
            <a:lvl1pPr>
              <a:defRPr sz="2600"/>
            </a:lvl1pPr>
          </a:lstStyle>
          <a:p>
            <a:fld id="{401FBA06-78F4-41B0-81D4-F374B14E6671}" type="slidenum">
              <a:rPr lang="cs-CZ" altLang="cs-CZ"/>
              <a:pPr/>
              <a:t>‹#›</a:t>
            </a:fld>
            <a:endParaRPr lang="cs-CZ" altLang="cs-CZ"/>
          </a:p>
        </p:txBody>
      </p:sp>
      <p:sp>
        <p:nvSpPr>
          <p:cNvPr id="9" name="Zástupný symbol pro zápatí 13"/>
          <p:cNvSpPr>
            <a:spLocks noGrp="1"/>
          </p:cNvSpPr>
          <p:nvPr>
            <p:ph type="ftr" sz="quarter" idx="12"/>
          </p:nvPr>
        </p:nvSpPr>
        <p:spPr/>
        <p:txBody>
          <a:bodyPr/>
          <a:lstStyle>
            <a:lvl1pPr>
              <a:defRPr/>
            </a:lvl1pPr>
          </a:lstStyle>
          <a:p>
            <a:pPr>
              <a:defRPr/>
            </a:pPr>
            <a:endParaRPr lang="cs-CZ"/>
          </a:p>
        </p:txBody>
      </p:sp>
    </p:spTree>
    <p:extLst>
      <p:ext uri="{BB962C8B-B14F-4D97-AF65-F5344CB8AC3E}">
        <p14:creationId xmlns:p14="http://schemas.microsoft.com/office/powerpoint/2010/main" val="384675762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9" name="Zástupný symbol pro obsah 8"/>
          <p:cNvSpPr>
            <a:spLocks noGrp="1"/>
          </p:cNvSpPr>
          <p:nvPr>
            <p:ph sz="quarter" idx="1"/>
          </p:nvPr>
        </p:nvSpPr>
        <p:spPr>
          <a:xfrm>
            <a:off x="672041" y="1752203"/>
            <a:ext cx="4284266" cy="503978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Zástupný symbol pro obsah 10"/>
          <p:cNvSpPr>
            <a:spLocks noGrp="1"/>
          </p:cNvSpPr>
          <p:nvPr>
            <p:ph sz="quarter" idx="2"/>
          </p:nvPr>
        </p:nvSpPr>
        <p:spPr>
          <a:xfrm>
            <a:off x="5341167" y="1752203"/>
            <a:ext cx="4284266" cy="503978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7"/>
          <p:cNvSpPr>
            <a:spLocks noGrp="1"/>
          </p:cNvSpPr>
          <p:nvPr>
            <p:ph type="dt" sz="half" idx="10"/>
          </p:nvPr>
        </p:nvSpPr>
        <p:spPr/>
        <p:txBody>
          <a:bodyPr rtlCol="0"/>
          <a:lstStyle>
            <a:lvl1pPr>
              <a:defRPr/>
            </a:lvl1pPr>
          </a:lstStyle>
          <a:p>
            <a:pPr>
              <a:defRPr/>
            </a:pPr>
            <a:endParaRPr lang="cs-CZ"/>
          </a:p>
        </p:txBody>
      </p:sp>
      <p:sp>
        <p:nvSpPr>
          <p:cNvPr id="6" name="Zástupný symbol pro číslo snímku 9"/>
          <p:cNvSpPr>
            <a:spLocks noGrp="1"/>
          </p:cNvSpPr>
          <p:nvPr>
            <p:ph type="sldNum" sz="quarter" idx="11"/>
          </p:nvPr>
        </p:nvSpPr>
        <p:spPr/>
        <p:txBody>
          <a:bodyPr/>
          <a:lstStyle>
            <a:lvl1pPr>
              <a:defRPr/>
            </a:lvl1pPr>
          </a:lstStyle>
          <a:p>
            <a:fld id="{2EEA8395-689C-42A3-9326-F87ADC3675CD}" type="slidenum">
              <a:rPr lang="cs-CZ" altLang="cs-CZ"/>
              <a:pPr/>
              <a:t>‹#›</a:t>
            </a:fld>
            <a:endParaRPr lang="cs-CZ" altLang="cs-CZ"/>
          </a:p>
        </p:txBody>
      </p:sp>
      <p:sp>
        <p:nvSpPr>
          <p:cNvPr id="7" name="Zástupný symbol pro zápatí 11"/>
          <p:cNvSpPr>
            <a:spLocks noGrp="1"/>
          </p:cNvSpPr>
          <p:nvPr>
            <p:ph type="ftr" sz="quarter" idx="12"/>
          </p:nvPr>
        </p:nvSpPr>
        <p:spPr/>
        <p:txBody>
          <a:bodyPr rtlCol="0"/>
          <a:lstStyle>
            <a:lvl1pPr>
              <a:defRPr/>
            </a:lvl1pPr>
          </a:lstStyle>
          <a:p>
            <a:pPr>
              <a:defRPr/>
            </a:pPr>
            <a:endParaRPr lang="cs-CZ"/>
          </a:p>
        </p:txBody>
      </p:sp>
    </p:spTree>
    <p:extLst>
      <p:ext uri="{BB962C8B-B14F-4D97-AF65-F5344CB8AC3E}">
        <p14:creationId xmlns:p14="http://schemas.microsoft.com/office/powerpoint/2010/main" val="3239831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88037" y="300987"/>
            <a:ext cx="8988557" cy="958959"/>
          </a:xfrm>
        </p:spPr>
        <p:txBody>
          <a:bodyPr/>
          <a:lstStyle>
            <a:lvl1pPr>
              <a:defRPr/>
            </a:lvl1pPr>
          </a:lstStyle>
          <a:p>
            <a:r>
              <a:rPr lang="cs-CZ" smtClean="0"/>
              <a:t>Klepnutím lze upravit styl předlohy nadpisů.</a:t>
            </a:r>
            <a:endParaRPr lang="en-US"/>
          </a:p>
        </p:txBody>
      </p:sp>
      <p:sp>
        <p:nvSpPr>
          <p:cNvPr id="11" name="Zástupný symbol pro obsah 10"/>
          <p:cNvSpPr>
            <a:spLocks noGrp="1"/>
          </p:cNvSpPr>
          <p:nvPr>
            <p:ph sz="quarter" idx="2"/>
          </p:nvPr>
        </p:nvSpPr>
        <p:spPr>
          <a:xfrm>
            <a:off x="672041" y="2687885"/>
            <a:ext cx="4284266" cy="394783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quarter" idx="4"/>
          </p:nvPr>
        </p:nvSpPr>
        <p:spPr>
          <a:xfrm>
            <a:off x="5292328" y="2687885"/>
            <a:ext cx="4284266" cy="394783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6" name="Zástupný symbol pro text 15"/>
          <p:cNvSpPr>
            <a:spLocks noGrp="1"/>
          </p:cNvSpPr>
          <p:nvPr>
            <p:ph type="body" sz="quarter" idx="1"/>
          </p:nvPr>
        </p:nvSpPr>
        <p:spPr>
          <a:xfrm>
            <a:off x="672041" y="1931917"/>
            <a:ext cx="4284266" cy="705570"/>
          </a:xfrm>
          <a:solidFill>
            <a:schemeClr val="accent2"/>
          </a:solidFill>
        </p:spPr>
        <p:txBody>
          <a:bodyPr rtlCol="0" anchor="ctr"/>
          <a:lstStyle>
            <a:lvl1pPr marL="0" indent="0">
              <a:buFontTx/>
              <a:buNone/>
              <a:defRPr sz="2200" b="1">
                <a:solidFill>
                  <a:srgbClr val="FFFFFF"/>
                </a:solidFill>
              </a:defRPr>
            </a:lvl1pPr>
          </a:lstStyle>
          <a:p>
            <a:pPr lvl="0"/>
            <a:r>
              <a:rPr lang="cs-CZ" smtClean="0"/>
              <a:t>Klepnutím lze upravit styly předlohy textu.</a:t>
            </a:r>
          </a:p>
        </p:txBody>
      </p:sp>
      <p:sp>
        <p:nvSpPr>
          <p:cNvPr id="15" name="Zástupný symbol pro text 14"/>
          <p:cNvSpPr>
            <a:spLocks noGrp="1"/>
          </p:cNvSpPr>
          <p:nvPr>
            <p:ph type="body" sz="quarter" idx="3"/>
          </p:nvPr>
        </p:nvSpPr>
        <p:spPr>
          <a:xfrm>
            <a:off x="5292328" y="1931917"/>
            <a:ext cx="4284266" cy="705570"/>
          </a:xfrm>
          <a:solidFill>
            <a:schemeClr val="accent4"/>
          </a:solidFill>
        </p:spPr>
        <p:txBody>
          <a:bodyPr rtlCol="0" anchor="ctr"/>
          <a:lstStyle>
            <a:lvl1pPr marL="0" indent="0">
              <a:buFontTx/>
              <a:buNone/>
              <a:defRPr sz="2200" b="1">
                <a:solidFill>
                  <a:srgbClr val="FFFFFF"/>
                </a:solidFill>
              </a:defRPr>
            </a:lvl1pPr>
          </a:lstStyle>
          <a:p>
            <a:pPr lvl="0"/>
            <a:r>
              <a:rPr lang="cs-CZ" smtClean="0"/>
              <a:t>Klepnutím lze upravit styly předlohy textu.</a:t>
            </a:r>
          </a:p>
        </p:txBody>
      </p:sp>
      <p:sp>
        <p:nvSpPr>
          <p:cNvPr id="7" name="Zástupný symbol pro datum 9"/>
          <p:cNvSpPr>
            <a:spLocks noGrp="1"/>
          </p:cNvSpPr>
          <p:nvPr>
            <p:ph type="dt" sz="half" idx="10"/>
          </p:nvPr>
        </p:nvSpPr>
        <p:spPr/>
        <p:txBody>
          <a:bodyPr rtlCol="0"/>
          <a:lstStyle>
            <a:lvl1pPr>
              <a:defRPr/>
            </a:lvl1pPr>
          </a:lstStyle>
          <a:p>
            <a:pPr>
              <a:defRPr/>
            </a:pPr>
            <a:endParaRPr lang="cs-CZ"/>
          </a:p>
        </p:txBody>
      </p:sp>
      <p:sp>
        <p:nvSpPr>
          <p:cNvPr id="8" name="Zástupný symbol pro číslo snímku 11"/>
          <p:cNvSpPr>
            <a:spLocks noGrp="1"/>
          </p:cNvSpPr>
          <p:nvPr>
            <p:ph type="sldNum" sz="quarter" idx="11"/>
          </p:nvPr>
        </p:nvSpPr>
        <p:spPr/>
        <p:txBody>
          <a:bodyPr/>
          <a:lstStyle>
            <a:lvl1pPr>
              <a:defRPr/>
            </a:lvl1pPr>
          </a:lstStyle>
          <a:p>
            <a:fld id="{A7B96140-D05F-41DB-8C78-4D56CE15A064}" type="slidenum">
              <a:rPr lang="cs-CZ" altLang="cs-CZ"/>
              <a:pPr/>
              <a:t>‹#›</a:t>
            </a:fld>
            <a:endParaRPr lang="cs-CZ" altLang="cs-CZ"/>
          </a:p>
        </p:txBody>
      </p:sp>
      <p:sp>
        <p:nvSpPr>
          <p:cNvPr id="9" name="Zástupný symbol pro zápatí 13"/>
          <p:cNvSpPr>
            <a:spLocks noGrp="1"/>
          </p:cNvSpPr>
          <p:nvPr>
            <p:ph type="ftr" sz="quarter" idx="12"/>
          </p:nvPr>
        </p:nvSpPr>
        <p:spPr/>
        <p:txBody>
          <a:bodyPr rtlCol="0"/>
          <a:lstStyle>
            <a:lvl1pPr>
              <a:defRPr/>
            </a:lvl1pPr>
          </a:lstStyle>
          <a:p>
            <a:pPr>
              <a:defRPr/>
            </a:pPr>
            <a:endParaRPr lang="cs-CZ"/>
          </a:p>
        </p:txBody>
      </p:sp>
    </p:spTree>
    <p:extLst>
      <p:ext uri="{BB962C8B-B14F-4D97-AF65-F5344CB8AC3E}">
        <p14:creationId xmlns:p14="http://schemas.microsoft.com/office/powerpoint/2010/main" val="175535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datum 13"/>
          <p:cNvSpPr>
            <a:spLocks noGrp="1"/>
          </p:cNvSpPr>
          <p:nvPr>
            <p:ph type="dt" sz="half" idx="10"/>
          </p:nvPr>
        </p:nvSpPr>
        <p:spPr/>
        <p:txBody>
          <a:bodyPr/>
          <a:lstStyle>
            <a:lvl1pPr>
              <a:defRPr/>
            </a:lvl1pPr>
          </a:lstStyle>
          <a:p>
            <a:pPr>
              <a:defRPr/>
            </a:pPr>
            <a:endParaRPr lang="cs-CZ"/>
          </a:p>
        </p:txBody>
      </p:sp>
      <p:sp>
        <p:nvSpPr>
          <p:cNvPr id="4" name="Zástupný symbol pro zápatí 2"/>
          <p:cNvSpPr>
            <a:spLocks noGrp="1"/>
          </p:cNvSpPr>
          <p:nvPr>
            <p:ph type="ftr" sz="quarter" idx="11"/>
          </p:nvPr>
        </p:nvSpPr>
        <p:spPr/>
        <p:txBody>
          <a:bodyPr/>
          <a:lstStyle>
            <a:lvl1pPr>
              <a:defRPr/>
            </a:lvl1pPr>
          </a:lstStyle>
          <a:p>
            <a:pPr>
              <a:defRPr/>
            </a:pPr>
            <a:endParaRPr lang="cs-CZ"/>
          </a:p>
        </p:txBody>
      </p:sp>
      <p:sp>
        <p:nvSpPr>
          <p:cNvPr id="5" name="Zástupný symbol pro číslo snímku 22"/>
          <p:cNvSpPr>
            <a:spLocks noGrp="1"/>
          </p:cNvSpPr>
          <p:nvPr>
            <p:ph type="sldNum" sz="quarter" idx="12"/>
          </p:nvPr>
        </p:nvSpPr>
        <p:spPr/>
        <p:txBody>
          <a:bodyPr/>
          <a:lstStyle>
            <a:lvl1pPr>
              <a:defRPr/>
            </a:lvl1pPr>
          </a:lstStyle>
          <a:p>
            <a:fld id="{F92BE5B9-5AB3-4482-9A8C-AF70419F9830}" type="slidenum">
              <a:rPr lang="cs-CZ" altLang="cs-CZ"/>
              <a:pPr/>
              <a:t>‹#›</a:t>
            </a:fld>
            <a:endParaRPr lang="cs-CZ" altLang="cs-CZ"/>
          </a:p>
        </p:txBody>
      </p:sp>
    </p:spTree>
    <p:extLst>
      <p:ext uri="{BB962C8B-B14F-4D97-AF65-F5344CB8AC3E}">
        <p14:creationId xmlns:p14="http://schemas.microsoft.com/office/powerpoint/2010/main" val="2374744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pPr>
              <a:defRPr/>
            </a:pPr>
            <a:endParaRPr lang="cs-CZ"/>
          </a:p>
        </p:txBody>
      </p:sp>
      <p:sp>
        <p:nvSpPr>
          <p:cNvPr id="3" name="Zástupný symbol pro zápatí 2"/>
          <p:cNvSpPr>
            <a:spLocks noGrp="1"/>
          </p:cNvSpPr>
          <p:nvPr>
            <p:ph type="ftr" sz="quarter" idx="11"/>
          </p:nvPr>
        </p:nvSpPr>
        <p:spPr/>
        <p:txBody>
          <a:bodyPr/>
          <a:lstStyle>
            <a:lvl1pPr>
              <a:defRPr/>
            </a:lvl1pPr>
          </a:lstStyle>
          <a:p>
            <a:pPr>
              <a:defRPr/>
            </a:pPr>
            <a:endParaRPr lang="cs-CZ"/>
          </a:p>
        </p:txBody>
      </p:sp>
      <p:sp>
        <p:nvSpPr>
          <p:cNvPr id="4" name="Zástupný symbol pro číslo snímku 3"/>
          <p:cNvSpPr>
            <a:spLocks noGrp="1"/>
          </p:cNvSpPr>
          <p:nvPr>
            <p:ph type="sldNum" sz="quarter" idx="12"/>
          </p:nvPr>
        </p:nvSpPr>
        <p:spPr>
          <a:xfrm>
            <a:off x="0" y="6888163"/>
            <a:ext cx="587375" cy="419100"/>
          </a:xfrm>
        </p:spPr>
        <p:txBody>
          <a:bodyPr/>
          <a:lstStyle>
            <a:lvl1pPr>
              <a:defRPr>
                <a:solidFill>
                  <a:schemeClr val="tx2"/>
                </a:solidFill>
              </a:defRPr>
            </a:lvl1pPr>
          </a:lstStyle>
          <a:p>
            <a:fld id="{ABEA849D-A4A0-426D-B9A5-422DF6847790}" type="slidenum">
              <a:rPr lang="cs-CZ" altLang="cs-CZ"/>
              <a:pPr/>
              <a:t>‹#›</a:t>
            </a:fld>
            <a:endParaRPr lang="cs-CZ" altLang="cs-CZ"/>
          </a:p>
        </p:txBody>
      </p:sp>
    </p:spTree>
    <p:extLst>
      <p:ext uri="{BB962C8B-B14F-4D97-AF65-F5344CB8AC3E}">
        <p14:creationId xmlns:p14="http://schemas.microsoft.com/office/powerpoint/2010/main" val="263428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72042" y="300987"/>
            <a:ext cx="8904552" cy="958959"/>
          </a:xfrm>
        </p:spPr>
        <p:txBody>
          <a:bodyPr/>
          <a:lstStyle>
            <a:lvl1pPr algn="l">
              <a:buNone/>
              <a:defRPr sz="4900" b="0"/>
            </a:lvl1pPr>
          </a:lstStyle>
          <a:p>
            <a:r>
              <a:rPr lang="cs-CZ" smtClean="0"/>
              <a:t>Klepnutím lze upravit styl předlohy nadpisů.</a:t>
            </a:r>
            <a:endParaRPr lang="en-US"/>
          </a:p>
        </p:txBody>
      </p:sp>
      <p:sp>
        <p:nvSpPr>
          <p:cNvPr id="3" name="Zástupný symbol pro text 2"/>
          <p:cNvSpPr>
            <a:spLocks noGrp="1"/>
          </p:cNvSpPr>
          <p:nvPr>
            <p:ph type="body" idx="2"/>
          </p:nvPr>
        </p:nvSpPr>
        <p:spPr>
          <a:xfrm>
            <a:off x="672042" y="1931917"/>
            <a:ext cx="1764109" cy="4787794"/>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51191" tIns="201589" rIns="151191" bIns="100794"/>
          <a:lstStyle>
            <a:lvl1pPr marL="0" indent="0">
              <a:spcAft>
                <a:spcPts val="1102"/>
              </a:spcAft>
              <a:buNone/>
              <a:defRPr sz="2000"/>
            </a:lvl1pPr>
            <a:lvl2pPr>
              <a:buNone/>
              <a:defRPr sz="1300"/>
            </a:lvl2pPr>
            <a:lvl3pPr>
              <a:buNone/>
              <a:defRPr sz="1100"/>
            </a:lvl3pPr>
            <a:lvl4pPr>
              <a:buNone/>
              <a:defRPr sz="1000"/>
            </a:lvl4pPr>
            <a:lvl5pPr>
              <a:buNone/>
              <a:defRPr sz="1000"/>
            </a:lvl5pPr>
          </a:lstStyle>
          <a:p>
            <a:pPr lvl="0"/>
            <a:r>
              <a:rPr lang="cs-CZ" smtClean="0"/>
              <a:t>Klepnutím lze upravit styly předlohy textu.</a:t>
            </a:r>
          </a:p>
        </p:txBody>
      </p:sp>
      <p:sp>
        <p:nvSpPr>
          <p:cNvPr id="9" name="Zástupný symbol pro obsah 8"/>
          <p:cNvSpPr>
            <a:spLocks noGrp="1"/>
          </p:cNvSpPr>
          <p:nvPr>
            <p:ph sz="quarter" idx="1"/>
          </p:nvPr>
        </p:nvSpPr>
        <p:spPr>
          <a:xfrm>
            <a:off x="2604161" y="1931917"/>
            <a:ext cx="7056438" cy="4871791"/>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3"/>
          <p:cNvSpPr>
            <a:spLocks noGrp="1"/>
          </p:cNvSpPr>
          <p:nvPr>
            <p:ph type="dt" sz="half" idx="10"/>
          </p:nvPr>
        </p:nvSpPr>
        <p:spPr/>
        <p:txBody>
          <a:bodyPr/>
          <a:lstStyle>
            <a:lvl1pPr>
              <a:defRPr/>
            </a:lvl1pPr>
          </a:lstStyle>
          <a:p>
            <a:pPr>
              <a:defRPr/>
            </a:pPr>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fld id="{23F19565-B32C-492C-B59C-E43F0C1E0373}" type="slidenum">
              <a:rPr lang="cs-CZ" altLang="cs-CZ"/>
              <a:pPr/>
              <a:t>‹#›</a:t>
            </a:fld>
            <a:endParaRPr lang="cs-CZ" altLang="cs-CZ"/>
          </a:p>
        </p:txBody>
      </p:sp>
    </p:spTree>
    <p:extLst>
      <p:ext uri="{BB962C8B-B14F-4D97-AF65-F5344CB8AC3E}">
        <p14:creationId xmlns:p14="http://schemas.microsoft.com/office/powerpoint/2010/main" val="3860073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Obdélník 4"/>
          <p:cNvSpPr/>
          <p:nvPr/>
        </p:nvSpPr>
        <p:spPr bwMode="white">
          <a:xfrm>
            <a:off x="-9525" y="5040313"/>
            <a:ext cx="10080625" cy="9779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6" name="Obdélník 5"/>
          <p:cNvSpPr/>
          <p:nvPr/>
        </p:nvSpPr>
        <p:spPr>
          <a:xfrm>
            <a:off x="-9525" y="5140325"/>
            <a:ext cx="1612900" cy="785813"/>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7" name="Obdélník 6"/>
          <p:cNvSpPr/>
          <p:nvPr/>
        </p:nvSpPr>
        <p:spPr>
          <a:xfrm>
            <a:off x="1703388" y="5130800"/>
            <a:ext cx="8377237" cy="785813"/>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Obdélník 7"/>
          <p:cNvSpPr/>
          <p:nvPr/>
        </p:nvSpPr>
        <p:spPr bwMode="white">
          <a:xfrm>
            <a:off x="1595438" y="0"/>
            <a:ext cx="111125" cy="75692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4" name="Zástupný symbol pro text 3"/>
          <p:cNvSpPr>
            <a:spLocks noGrp="1"/>
          </p:cNvSpPr>
          <p:nvPr>
            <p:ph type="body" sz="half" idx="2"/>
          </p:nvPr>
        </p:nvSpPr>
        <p:spPr>
          <a:xfrm>
            <a:off x="1764109" y="6047740"/>
            <a:ext cx="8064500" cy="755968"/>
          </a:xfrm>
        </p:spPr>
        <p:txBody>
          <a:bodyPr/>
          <a:lstStyle>
            <a:lvl1pPr marL="0" indent="0">
              <a:buFontTx/>
              <a:buNone/>
              <a:defRPr sz="1900"/>
            </a:lvl1pPr>
            <a:lvl2pPr>
              <a:buFontTx/>
              <a:buNone/>
              <a:defRPr sz="1300"/>
            </a:lvl2pPr>
            <a:lvl3pPr>
              <a:buFontTx/>
              <a:buNone/>
              <a:defRPr sz="1100"/>
            </a:lvl3pPr>
            <a:lvl4pPr>
              <a:buFontTx/>
              <a:buNone/>
              <a:defRPr sz="1000"/>
            </a:lvl4pPr>
            <a:lvl5pPr>
              <a:buFontTx/>
              <a:buNone/>
              <a:defRPr sz="1000"/>
            </a:lvl5pPr>
          </a:lstStyle>
          <a:p>
            <a:pPr lvl="0"/>
            <a:r>
              <a:rPr lang="cs-CZ" smtClean="0"/>
              <a:t>Klepnutím lze upravit styly předlohy textu.</a:t>
            </a:r>
          </a:p>
        </p:txBody>
      </p:sp>
      <p:sp>
        <p:nvSpPr>
          <p:cNvPr id="2" name="Nadpis 1"/>
          <p:cNvSpPr>
            <a:spLocks noGrp="1"/>
          </p:cNvSpPr>
          <p:nvPr>
            <p:ph type="title"/>
          </p:nvPr>
        </p:nvSpPr>
        <p:spPr>
          <a:xfrm>
            <a:off x="1764109" y="5123779"/>
            <a:ext cx="8064500" cy="755968"/>
          </a:xfrm>
        </p:spPr>
        <p:txBody>
          <a:bodyPr/>
          <a:lstStyle>
            <a:lvl1pPr algn="l">
              <a:buNone/>
              <a:defRPr sz="3100" b="0">
                <a:solidFill>
                  <a:srgbClr val="FFFFFF"/>
                </a:solidFill>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720427" y="0"/>
            <a:ext cx="8360198" cy="5036423"/>
          </a:xfrm>
          <a:solidFill>
            <a:schemeClr val="accent1">
              <a:tint val="40000"/>
            </a:schemeClr>
          </a:solidFill>
          <a:ln>
            <a:noFill/>
          </a:ln>
        </p:spPr>
        <p:txBody>
          <a:bodyPr>
            <a:normAutofit/>
          </a:bodyPr>
          <a:lstStyle>
            <a:lvl1pPr marL="0" indent="0">
              <a:buNone/>
              <a:defRPr sz="3500"/>
            </a:lvl1pPr>
          </a:lstStyle>
          <a:p>
            <a:pPr lvl="0"/>
            <a:r>
              <a:rPr lang="cs-CZ" noProof="0" smtClean="0"/>
              <a:t>Klepnutím na ikonu přidáte obrázek.</a:t>
            </a:r>
            <a:endParaRPr lang="en-US" noProof="0" dirty="0"/>
          </a:p>
        </p:txBody>
      </p:sp>
      <p:sp>
        <p:nvSpPr>
          <p:cNvPr id="9" name="Zástupný symbol pro datum 11"/>
          <p:cNvSpPr>
            <a:spLocks noGrp="1"/>
          </p:cNvSpPr>
          <p:nvPr>
            <p:ph type="dt" sz="half" idx="10"/>
          </p:nvPr>
        </p:nvSpPr>
        <p:spPr>
          <a:xfrm>
            <a:off x="6888163" y="6888163"/>
            <a:ext cx="2940050" cy="401637"/>
          </a:xfrm>
        </p:spPr>
        <p:txBody>
          <a:bodyPr rtlCol="0"/>
          <a:lstStyle>
            <a:lvl1pPr>
              <a:defRPr/>
            </a:lvl1pPr>
          </a:lstStyle>
          <a:p>
            <a:pPr>
              <a:defRPr/>
            </a:pPr>
            <a:endParaRPr lang="cs-CZ"/>
          </a:p>
        </p:txBody>
      </p:sp>
      <p:sp>
        <p:nvSpPr>
          <p:cNvPr id="10" name="Zástupný symbol pro číslo snímku 12"/>
          <p:cNvSpPr>
            <a:spLocks noGrp="1"/>
          </p:cNvSpPr>
          <p:nvPr>
            <p:ph type="sldNum" sz="quarter" idx="11"/>
          </p:nvPr>
        </p:nvSpPr>
        <p:spPr>
          <a:xfrm>
            <a:off x="0" y="5145088"/>
            <a:ext cx="1595438" cy="731837"/>
          </a:xfrm>
        </p:spPr>
        <p:txBody>
          <a:bodyPr/>
          <a:lstStyle>
            <a:lvl1pPr>
              <a:defRPr sz="3100"/>
            </a:lvl1pPr>
          </a:lstStyle>
          <a:p>
            <a:fld id="{668BFCA0-1B34-49B9-AC3D-224411517CAC}" type="slidenum">
              <a:rPr lang="cs-CZ" altLang="cs-CZ"/>
              <a:pPr/>
              <a:t>‹#›</a:t>
            </a:fld>
            <a:endParaRPr lang="cs-CZ" altLang="cs-CZ"/>
          </a:p>
        </p:txBody>
      </p:sp>
      <p:sp>
        <p:nvSpPr>
          <p:cNvPr id="11" name="Zástupný symbol pro zápatí 13"/>
          <p:cNvSpPr>
            <a:spLocks noGrp="1"/>
          </p:cNvSpPr>
          <p:nvPr>
            <p:ph type="ftr" sz="quarter" idx="12"/>
          </p:nvPr>
        </p:nvSpPr>
        <p:spPr>
          <a:xfrm>
            <a:off x="1763713" y="6888163"/>
            <a:ext cx="5040312" cy="401637"/>
          </a:xfrm>
        </p:spPr>
        <p:txBody>
          <a:bodyPr rtlCol="0"/>
          <a:lstStyle>
            <a:lvl1pPr>
              <a:defRPr/>
            </a:lvl1pPr>
          </a:lstStyle>
          <a:p>
            <a:pPr>
              <a:defRPr/>
            </a:pPr>
            <a:endParaRPr lang="cs-CZ"/>
          </a:p>
        </p:txBody>
      </p:sp>
    </p:spTree>
    <p:extLst>
      <p:ext uri="{BB962C8B-B14F-4D97-AF65-F5344CB8AC3E}">
        <p14:creationId xmlns:p14="http://schemas.microsoft.com/office/powerpoint/2010/main" val="347966010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21"/>
          <p:cNvSpPr>
            <a:spLocks noGrp="1"/>
          </p:cNvSpPr>
          <p:nvPr>
            <p:ph type="title"/>
          </p:nvPr>
        </p:nvSpPr>
        <p:spPr bwMode="auto">
          <a:xfrm>
            <a:off x="671513" y="252413"/>
            <a:ext cx="8988425"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ctr" anchorCtr="0" compatLnSpc="1">
            <a:prstTxWarp prst="textNoShape">
              <a:avLst/>
            </a:prstTxWarp>
          </a:bodyPr>
          <a:lstStyle/>
          <a:p>
            <a:pPr lvl="0"/>
            <a:r>
              <a:rPr lang="cs-CZ" altLang="cs-CZ" smtClean="0"/>
              <a:t>Klepnutím lze upravit styl předlohy nadpisů.</a:t>
            </a:r>
            <a:endParaRPr lang="en-US" altLang="cs-CZ" smtClean="0"/>
          </a:p>
        </p:txBody>
      </p:sp>
      <p:sp>
        <p:nvSpPr>
          <p:cNvPr id="1027" name="Zástupný symbol pro text 12"/>
          <p:cNvSpPr>
            <a:spLocks noGrp="1"/>
          </p:cNvSpPr>
          <p:nvPr>
            <p:ph type="body" idx="1"/>
          </p:nvPr>
        </p:nvSpPr>
        <p:spPr bwMode="auto">
          <a:xfrm>
            <a:off x="674688" y="1763713"/>
            <a:ext cx="8990012" cy="498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14" name="Zástupný symbol pro datum 13"/>
          <p:cNvSpPr>
            <a:spLocks noGrp="1"/>
          </p:cNvSpPr>
          <p:nvPr>
            <p:ph type="dt" sz="half" idx="2"/>
          </p:nvPr>
        </p:nvSpPr>
        <p:spPr>
          <a:xfrm>
            <a:off x="6719888" y="6888163"/>
            <a:ext cx="2940050" cy="401637"/>
          </a:xfrm>
          <a:prstGeom prst="rect">
            <a:avLst/>
          </a:prstGeom>
        </p:spPr>
        <p:txBody>
          <a:bodyPr vert="horz" lIns="100794" tIns="50397" rIns="100794" bIns="50397" anchor="ctr" anchorCtr="0"/>
          <a:lstStyle>
            <a:lvl1pPr algn="l" eaLnBrk="1" latinLnBrk="0" hangingPunct="1">
              <a:defRPr kumimoji="0" sz="1500">
                <a:solidFill>
                  <a:schemeClr val="tx2"/>
                </a:solidFill>
              </a:defRPr>
            </a:lvl1pPr>
          </a:lstStyle>
          <a:p>
            <a:pPr>
              <a:defRPr/>
            </a:pPr>
            <a:endParaRPr lang="cs-CZ"/>
          </a:p>
        </p:txBody>
      </p:sp>
      <p:sp>
        <p:nvSpPr>
          <p:cNvPr id="3" name="Zástupný symbol pro zápatí 2"/>
          <p:cNvSpPr>
            <a:spLocks noGrp="1"/>
          </p:cNvSpPr>
          <p:nvPr>
            <p:ph type="ftr" sz="quarter" idx="3"/>
          </p:nvPr>
        </p:nvSpPr>
        <p:spPr>
          <a:xfrm>
            <a:off x="671513" y="6888163"/>
            <a:ext cx="5976937" cy="401637"/>
          </a:xfrm>
          <a:prstGeom prst="rect">
            <a:avLst/>
          </a:prstGeom>
        </p:spPr>
        <p:txBody>
          <a:bodyPr vert="horz" lIns="100794" tIns="50397" rIns="100794" bIns="50397" anchor="ctr"/>
          <a:lstStyle>
            <a:lvl1pPr algn="r" eaLnBrk="1" latinLnBrk="0" hangingPunct="1">
              <a:defRPr kumimoji="0" sz="1500">
                <a:solidFill>
                  <a:schemeClr val="tx2"/>
                </a:solidFill>
              </a:defRPr>
            </a:lvl1pPr>
          </a:lstStyle>
          <a:p>
            <a:pPr>
              <a:defRPr/>
            </a:pPr>
            <a:endParaRPr lang="cs-CZ"/>
          </a:p>
        </p:txBody>
      </p:sp>
      <p:sp>
        <p:nvSpPr>
          <p:cNvPr id="7" name="Obdélník 6"/>
          <p:cNvSpPr/>
          <p:nvPr/>
        </p:nvSpPr>
        <p:spPr bwMode="white">
          <a:xfrm>
            <a:off x="0" y="1360488"/>
            <a:ext cx="10080625" cy="3524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8" name="Obdélník 7"/>
          <p:cNvSpPr/>
          <p:nvPr/>
        </p:nvSpPr>
        <p:spPr>
          <a:xfrm>
            <a:off x="0" y="1411288"/>
            <a:ext cx="587375" cy="2524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9" name="Obdélník 8"/>
          <p:cNvSpPr/>
          <p:nvPr/>
        </p:nvSpPr>
        <p:spPr>
          <a:xfrm>
            <a:off x="650875" y="1411288"/>
            <a:ext cx="9429750" cy="25241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p>
            <a:pPr algn="ctr">
              <a:defRPr/>
            </a:pPr>
            <a:endParaRPr lang="en-US"/>
          </a:p>
        </p:txBody>
      </p:sp>
      <p:sp>
        <p:nvSpPr>
          <p:cNvPr id="23" name="Zástupný symbol pro číslo snímku 22"/>
          <p:cNvSpPr>
            <a:spLocks noGrp="1"/>
          </p:cNvSpPr>
          <p:nvPr>
            <p:ph type="sldNum" sz="quarter" idx="4"/>
          </p:nvPr>
        </p:nvSpPr>
        <p:spPr>
          <a:xfrm>
            <a:off x="0" y="1401763"/>
            <a:ext cx="587375" cy="269875"/>
          </a:xfrm>
          <a:prstGeom prst="rect">
            <a:avLst/>
          </a:prstGeom>
        </p:spPr>
        <p:txBody>
          <a:bodyPr vert="horz" wrap="square" lIns="100794" tIns="50397" rIns="100794" bIns="50397" numCol="1" anchor="ctr" anchorCtr="0" compatLnSpc="1">
            <a:prstTxWarp prst="textNoShape">
              <a:avLst/>
            </a:prstTxWarp>
            <a:normAutofit/>
          </a:bodyPr>
          <a:lstStyle>
            <a:lvl1pPr algn="ctr">
              <a:defRPr sz="1500" b="1">
                <a:solidFill>
                  <a:srgbClr val="FFFFFF"/>
                </a:solidFill>
              </a:defRPr>
            </a:lvl1pPr>
          </a:lstStyle>
          <a:p>
            <a:fld id="{3EA64A96-05FE-4EC0-A1CC-FA97725E3DD9}"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770" r:id="rId1"/>
    <p:sldLayoutId id="2147483766" r:id="rId2"/>
    <p:sldLayoutId id="2147483771" r:id="rId3"/>
    <p:sldLayoutId id="2147483772" r:id="rId4"/>
    <p:sldLayoutId id="2147483773" r:id="rId5"/>
    <p:sldLayoutId id="2147483767" r:id="rId6"/>
    <p:sldLayoutId id="2147483774" r:id="rId7"/>
    <p:sldLayoutId id="2147483768" r:id="rId8"/>
    <p:sldLayoutId id="2147483775" r:id="rId9"/>
    <p:sldLayoutId id="2147483769" r:id="rId10"/>
    <p:sldLayoutId id="2147483776" r:id="rId11"/>
  </p:sldLayoutIdLst>
  <p:txStyles>
    <p:titleStyle>
      <a:lvl1pPr algn="l" rtl="0" eaLnBrk="0" fontAlgn="base" hangingPunct="0">
        <a:spcBef>
          <a:spcPct val="0"/>
        </a:spcBef>
        <a:spcAft>
          <a:spcPct val="0"/>
        </a:spcAft>
        <a:defRPr sz="4900" kern="1200">
          <a:solidFill>
            <a:schemeClr val="tx2"/>
          </a:solidFill>
          <a:latin typeface="+mj-lt"/>
          <a:ea typeface="+mj-ea"/>
          <a:cs typeface="+mj-cs"/>
        </a:defRPr>
      </a:lvl1pPr>
      <a:lvl2pPr algn="l" rtl="0" eaLnBrk="0" fontAlgn="base" hangingPunct="0">
        <a:spcBef>
          <a:spcPct val="0"/>
        </a:spcBef>
        <a:spcAft>
          <a:spcPct val="0"/>
        </a:spcAft>
        <a:defRPr sz="4900">
          <a:solidFill>
            <a:schemeClr val="tx2"/>
          </a:solidFill>
          <a:latin typeface="Tw Cen MT" pitchFamily="34" charset="-18"/>
        </a:defRPr>
      </a:lvl2pPr>
      <a:lvl3pPr algn="l" rtl="0" eaLnBrk="0" fontAlgn="base" hangingPunct="0">
        <a:spcBef>
          <a:spcPct val="0"/>
        </a:spcBef>
        <a:spcAft>
          <a:spcPct val="0"/>
        </a:spcAft>
        <a:defRPr sz="4900">
          <a:solidFill>
            <a:schemeClr val="tx2"/>
          </a:solidFill>
          <a:latin typeface="Tw Cen MT" pitchFamily="34" charset="-18"/>
        </a:defRPr>
      </a:lvl3pPr>
      <a:lvl4pPr algn="l" rtl="0" eaLnBrk="0" fontAlgn="base" hangingPunct="0">
        <a:spcBef>
          <a:spcPct val="0"/>
        </a:spcBef>
        <a:spcAft>
          <a:spcPct val="0"/>
        </a:spcAft>
        <a:defRPr sz="4900">
          <a:solidFill>
            <a:schemeClr val="tx2"/>
          </a:solidFill>
          <a:latin typeface="Tw Cen MT" pitchFamily="34" charset="-18"/>
        </a:defRPr>
      </a:lvl4pPr>
      <a:lvl5pPr algn="l" rtl="0" eaLnBrk="0" fontAlgn="base" hangingPunct="0">
        <a:spcBef>
          <a:spcPct val="0"/>
        </a:spcBef>
        <a:spcAft>
          <a:spcPct val="0"/>
        </a:spcAft>
        <a:defRPr sz="4900">
          <a:solidFill>
            <a:schemeClr val="tx2"/>
          </a:solidFill>
          <a:latin typeface="Tw Cen MT" pitchFamily="34" charset="-18"/>
        </a:defRPr>
      </a:lvl5pPr>
      <a:lvl6pPr marL="457200" algn="l" rtl="0" fontAlgn="base">
        <a:spcBef>
          <a:spcPct val="0"/>
        </a:spcBef>
        <a:spcAft>
          <a:spcPct val="0"/>
        </a:spcAft>
        <a:defRPr sz="4900">
          <a:solidFill>
            <a:schemeClr val="tx2"/>
          </a:solidFill>
          <a:latin typeface="Tw Cen MT" pitchFamily="34" charset="-18"/>
        </a:defRPr>
      </a:lvl6pPr>
      <a:lvl7pPr marL="914400" algn="l" rtl="0" fontAlgn="base">
        <a:spcBef>
          <a:spcPct val="0"/>
        </a:spcBef>
        <a:spcAft>
          <a:spcPct val="0"/>
        </a:spcAft>
        <a:defRPr sz="4900">
          <a:solidFill>
            <a:schemeClr val="tx2"/>
          </a:solidFill>
          <a:latin typeface="Tw Cen MT" pitchFamily="34" charset="-18"/>
        </a:defRPr>
      </a:lvl7pPr>
      <a:lvl8pPr marL="1371600" algn="l" rtl="0" fontAlgn="base">
        <a:spcBef>
          <a:spcPct val="0"/>
        </a:spcBef>
        <a:spcAft>
          <a:spcPct val="0"/>
        </a:spcAft>
        <a:defRPr sz="4900">
          <a:solidFill>
            <a:schemeClr val="tx2"/>
          </a:solidFill>
          <a:latin typeface="Tw Cen MT" pitchFamily="34" charset="-18"/>
        </a:defRPr>
      </a:lvl8pPr>
      <a:lvl9pPr marL="1828800" algn="l" rtl="0" fontAlgn="base">
        <a:spcBef>
          <a:spcPct val="0"/>
        </a:spcBef>
        <a:spcAft>
          <a:spcPct val="0"/>
        </a:spcAft>
        <a:defRPr sz="4900">
          <a:solidFill>
            <a:schemeClr val="tx2"/>
          </a:solidFill>
          <a:latin typeface="Tw Cen MT" pitchFamily="34" charset="-18"/>
        </a:defRPr>
      </a:lvl9pPr>
    </p:titleStyle>
    <p:bodyStyle>
      <a:lvl1pPr marL="352425" indent="-352425" algn="l" rtl="0" eaLnBrk="0" fontAlgn="base" hangingPunct="0">
        <a:spcBef>
          <a:spcPts val="775"/>
        </a:spcBef>
        <a:spcAft>
          <a:spcPct val="0"/>
        </a:spcAft>
        <a:buClr>
          <a:schemeClr val="accent2"/>
        </a:buClr>
        <a:buSzPct val="60000"/>
        <a:buFont typeface="Wingdings" panose="05000000000000000000" pitchFamily="2" charset="2"/>
        <a:buChar char=""/>
        <a:defRPr sz="3200" kern="1200">
          <a:solidFill>
            <a:schemeClr val="tx1"/>
          </a:solidFill>
          <a:latin typeface="+mn-lt"/>
          <a:ea typeface="+mn-ea"/>
          <a:cs typeface="+mn-cs"/>
        </a:defRPr>
      </a:lvl1pPr>
      <a:lvl2pPr marL="704850" indent="-301625" algn="l" rtl="0" eaLnBrk="0" fontAlgn="base" hangingPunct="0">
        <a:spcBef>
          <a:spcPts val="600"/>
        </a:spcBef>
        <a:spcAft>
          <a:spcPct val="0"/>
        </a:spcAft>
        <a:buClr>
          <a:schemeClr val="accent1"/>
        </a:buClr>
        <a:buSzPct val="70000"/>
        <a:buFont typeface="Wingdings 2" panose="05020102010507070707" pitchFamily="18" charset="2"/>
        <a:buChar char=""/>
        <a:defRPr sz="2900" kern="1200">
          <a:solidFill>
            <a:schemeClr val="tx1"/>
          </a:solidFill>
          <a:latin typeface="+mn-lt"/>
          <a:ea typeface="+mn-ea"/>
          <a:cs typeface="+mn-cs"/>
        </a:defRPr>
      </a:lvl2pPr>
      <a:lvl3pPr marL="1006475" indent="-250825" algn="l" rtl="0" eaLnBrk="0" fontAlgn="base" hangingPunct="0">
        <a:spcBef>
          <a:spcPts val="550"/>
        </a:spcBef>
        <a:spcAft>
          <a:spcPct val="0"/>
        </a:spcAft>
        <a:buClr>
          <a:schemeClr val="accent2"/>
        </a:buClr>
        <a:buSzPct val="75000"/>
        <a:buFont typeface="Wingdings" panose="05000000000000000000" pitchFamily="2" charset="2"/>
        <a:buChar char=""/>
        <a:defRPr sz="2500" kern="1200">
          <a:solidFill>
            <a:schemeClr val="tx1"/>
          </a:solidFill>
          <a:latin typeface="+mn-lt"/>
          <a:ea typeface="+mn-ea"/>
          <a:cs typeface="+mn-cs"/>
        </a:defRPr>
      </a:lvl3pPr>
      <a:lvl4pPr marL="1511300" indent="-250825" algn="l" rtl="0" eaLnBrk="0" fontAlgn="base" hangingPunct="0">
        <a:spcBef>
          <a:spcPts val="438"/>
        </a:spcBef>
        <a:spcAft>
          <a:spcPct val="0"/>
        </a:spcAft>
        <a:buClr>
          <a:srgbClr val="A5AB81"/>
        </a:buClr>
        <a:buSzPct val="75000"/>
        <a:buFont typeface="Wingdings" panose="05000000000000000000" pitchFamily="2" charset="2"/>
        <a:buChar char=""/>
        <a:defRPr sz="2200" kern="1200">
          <a:solidFill>
            <a:schemeClr val="tx1"/>
          </a:solidFill>
          <a:latin typeface="+mn-lt"/>
          <a:ea typeface="+mn-ea"/>
          <a:cs typeface="+mn-cs"/>
        </a:defRPr>
      </a:lvl4pPr>
      <a:lvl5pPr marL="2014538" indent="-250825" algn="l" rtl="0" eaLnBrk="0" fontAlgn="base" hangingPunct="0">
        <a:spcBef>
          <a:spcPts val="438"/>
        </a:spcBef>
        <a:spcAft>
          <a:spcPct val="0"/>
        </a:spcAft>
        <a:buClr>
          <a:srgbClr val="D8B25C"/>
        </a:buClr>
        <a:buSzPct val="65000"/>
        <a:buFont typeface="Wingdings" panose="05000000000000000000" pitchFamily="2" charset="2"/>
        <a:buChar char=""/>
        <a:defRPr sz="2200" kern="1200">
          <a:solidFill>
            <a:schemeClr val="tx1"/>
          </a:solidFill>
          <a:latin typeface="+mn-lt"/>
          <a:ea typeface="+mn-ea"/>
          <a:cs typeface="+mn-cs"/>
        </a:defRPr>
      </a:lvl5pPr>
      <a:lvl6pPr marL="2318269" indent="-251986" algn="l" rtl="0" eaLnBrk="1" latinLnBrk="0" hangingPunct="1">
        <a:spcBef>
          <a:spcPct val="20000"/>
        </a:spcBef>
        <a:buClr>
          <a:schemeClr val="accent1"/>
        </a:buClr>
        <a:buFont typeface="Wingdings"/>
        <a:buChar char="§"/>
        <a:defRPr kumimoji="0" sz="2000" kern="1200" baseline="0">
          <a:solidFill>
            <a:schemeClr val="tx1"/>
          </a:solidFill>
          <a:latin typeface="+mn-lt"/>
          <a:ea typeface="+mn-ea"/>
          <a:cs typeface="+mn-cs"/>
        </a:defRPr>
      </a:lvl6pPr>
      <a:lvl7pPr marL="2620652" indent="-251986" algn="l" rtl="0" eaLnBrk="1" latinLnBrk="0" hangingPunct="1">
        <a:spcBef>
          <a:spcPct val="20000"/>
        </a:spcBef>
        <a:buClr>
          <a:schemeClr val="accent2"/>
        </a:buClr>
        <a:buFont typeface="Wingdings"/>
        <a:buChar char="§"/>
        <a:defRPr kumimoji="0" sz="2000" kern="1200" baseline="0">
          <a:solidFill>
            <a:schemeClr val="tx1"/>
          </a:solidFill>
          <a:latin typeface="+mn-lt"/>
          <a:ea typeface="+mn-ea"/>
          <a:cs typeface="+mn-cs"/>
        </a:defRPr>
      </a:lvl7pPr>
      <a:lvl8pPr marL="2923035" indent="-251986" algn="l" rtl="0" eaLnBrk="1" latinLnBrk="0" hangingPunct="1">
        <a:spcBef>
          <a:spcPct val="20000"/>
        </a:spcBef>
        <a:buClr>
          <a:schemeClr val="accent3"/>
        </a:buClr>
        <a:buFont typeface="Wingdings"/>
        <a:buChar char="§"/>
        <a:defRPr kumimoji="0" sz="2000" kern="1200" baseline="0">
          <a:solidFill>
            <a:schemeClr val="tx1"/>
          </a:solidFill>
          <a:latin typeface="+mn-lt"/>
          <a:ea typeface="+mn-ea"/>
          <a:cs typeface="+mn-cs"/>
        </a:defRPr>
      </a:lvl8pPr>
      <a:lvl9pPr marL="3225418" indent="-251986" algn="l" rtl="0" eaLnBrk="1" latinLnBrk="0" hangingPunct="1">
        <a:spcBef>
          <a:spcPct val="20000"/>
        </a:spcBef>
        <a:buClr>
          <a:schemeClr val="accent4"/>
        </a:buClr>
        <a:buFont typeface="Wingdings"/>
        <a:buChar char="§"/>
        <a:defRPr kumimoji="0" sz="20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psychclassics.asu.edu/Binet/binet1.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2Tvy_Pbe5NA" TargetMode="External"/><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603500" y="4451350"/>
            <a:ext cx="7140575" cy="2016125"/>
          </a:xfrm>
        </p:spPr>
        <p:txBody>
          <a:bodyPr>
            <a:normAutofit/>
          </a:bodyPr>
          <a:lstStyle/>
          <a:p>
            <a:pPr eaLnBrk="1" fontAlgn="auto" hangingPunct="1">
              <a:spcAft>
                <a:spcPts val="0"/>
              </a:spcAft>
              <a:defRPr/>
            </a:pPr>
            <a:r>
              <a:rPr lang="cs-CZ" sz="5400" dirty="0" smtClean="0"/>
              <a:t>Pedagogická Psychologie</a:t>
            </a:r>
            <a:endParaRPr lang="cs-CZ" sz="5400" b="1" dirty="0" smtClean="0"/>
          </a:p>
        </p:txBody>
      </p:sp>
      <p:sp>
        <p:nvSpPr>
          <p:cNvPr id="9219" name="Rectangle 3"/>
          <p:cNvSpPr>
            <a:spLocks noGrp="1" noChangeArrowheads="1"/>
          </p:cNvSpPr>
          <p:nvPr>
            <p:ph type="subTitle" idx="1"/>
          </p:nvPr>
        </p:nvSpPr>
        <p:spPr>
          <a:xfrm>
            <a:off x="2682875" y="6708775"/>
            <a:ext cx="6659563" cy="642938"/>
          </a:xfrm>
        </p:spPr>
        <p:txBody>
          <a:bodyPr/>
          <a:lstStyle/>
          <a:p>
            <a:pPr eaLnBrk="1" hangingPunct="1"/>
            <a:r>
              <a:rPr lang="cs-CZ" altLang="cs-CZ" dirty="0" smtClean="0"/>
              <a:t>Nadání; Kognitivní </a:t>
            </a:r>
            <a:r>
              <a:rPr lang="cs-CZ" altLang="cs-CZ" dirty="0" smtClean="0"/>
              <a:t>předpoklady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a:xfrm>
            <a:off x="674688" y="252413"/>
            <a:ext cx="8990012" cy="1092200"/>
          </a:xfrm>
        </p:spPr>
        <p:txBody>
          <a:bodyPr/>
          <a:lstStyle/>
          <a:p>
            <a:pPr eaLnBrk="1" hangingPunct="1"/>
            <a:endParaRPr lang="cs-CZ" altLang="cs-CZ" smtClean="0"/>
          </a:p>
        </p:txBody>
      </p:sp>
      <p:sp>
        <p:nvSpPr>
          <p:cNvPr id="15363" name="Zástupný symbol pro obsah 2"/>
          <p:cNvSpPr>
            <a:spLocks noGrp="1"/>
          </p:cNvSpPr>
          <p:nvPr>
            <p:ph sz="quarter" idx="1"/>
          </p:nvPr>
        </p:nvSpPr>
        <p:spPr>
          <a:xfrm>
            <a:off x="674688" y="1763713"/>
            <a:ext cx="8990012" cy="4956175"/>
          </a:xfrm>
        </p:spPr>
        <p:txBody>
          <a:bodyPr/>
          <a:lstStyle/>
          <a:p>
            <a:pPr eaLnBrk="1" hangingPunct="1"/>
            <a:r>
              <a:rPr lang="cs-CZ" altLang="cs-CZ" smtClean="0"/>
              <a:t>Nestačí chápat intelektové schopnosti jako celek a hodnotit je jen pomocí souhrnného ukazatele - IQ. Mnohem důležitější je struktura intelektových schopností, případně dominování určité skupiny schopností, čímž vznikají různé typy žáků. Respektování individuálně typologických zvláštností je důležité pro plné využití žákových možností.</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a:xfrm>
            <a:off x="674688" y="252413"/>
            <a:ext cx="8990012" cy="1092200"/>
          </a:xfrm>
        </p:spPr>
        <p:txBody>
          <a:bodyPr/>
          <a:lstStyle/>
          <a:p>
            <a:pPr eaLnBrk="1" hangingPunct="1"/>
            <a:r>
              <a:rPr lang="cs-CZ" altLang="cs-CZ" smtClean="0"/>
              <a:t>Práce s nadanými - obohacování</a:t>
            </a:r>
          </a:p>
        </p:txBody>
      </p:sp>
      <p:sp>
        <p:nvSpPr>
          <p:cNvPr id="3" name="Zástupný symbol pro obsah 2"/>
          <p:cNvSpPr>
            <a:spLocks noGrp="1"/>
          </p:cNvSpPr>
          <p:nvPr>
            <p:ph sz="quarter" idx="1"/>
          </p:nvPr>
        </p:nvSpPr>
        <p:spPr>
          <a:xfrm>
            <a:off x="674688" y="1763713"/>
            <a:ext cx="8990012" cy="4956175"/>
          </a:xfrm>
        </p:spPr>
        <p:txBody>
          <a:bodyPr>
            <a:normAutofit fontScale="62500" lnSpcReduction="20000"/>
          </a:bodyPr>
          <a:lstStyle/>
          <a:p>
            <a:pPr eaLnBrk="1" hangingPunct="1">
              <a:defRPr/>
            </a:pPr>
            <a:r>
              <a:rPr lang="cs-CZ" dirty="0" smtClean="0"/>
              <a:t>rozšíření učiva jednoho předmětu o další témata (oproti běžným žákům)</a:t>
            </a:r>
          </a:p>
          <a:p>
            <a:pPr eaLnBrk="1" hangingPunct="1">
              <a:defRPr/>
            </a:pPr>
            <a:r>
              <a:rPr lang="cs-CZ" dirty="0" smtClean="0"/>
              <a:t>rozšíření učiva tak, aby postihovalo mezioborové vztahy, nutilo žáky propojovat poznatky z více předmětů</a:t>
            </a:r>
          </a:p>
          <a:p>
            <a:pPr eaLnBrk="1" hangingPunct="1">
              <a:defRPr/>
            </a:pPr>
            <a:r>
              <a:rPr lang="cs-CZ" dirty="0" smtClean="0"/>
              <a:t>prohloubení téhož učiva o  větší podrobnosti, detaily o probíraném tématu</a:t>
            </a:r>
          </a:p>
          <a:p>
            <a:pPr eaLnBrk="1" hangingPunct="1">
              <a:defRPr/>
            </a:pPr>
            <a:r>
              <a:rPr lang="cs-CZ" dirty="0" smtClean="0"/>
              <a:t>poskytnutí informací a témat, které nesouvisí s běžným školským učivem</a:t>
            </a:r>
          </a:p>
          <a:p>
            <a:pPr eaLnBrk="1" hangingPunct="1">
              <a:defRPr/>
            </a:pPr>
            <a:r>
              <a:rPr lang="cs-CZ" dirty="0" smtClean="0"/>
              <a:t>řešení problémových úloh, které založené rozvíjení vyšší úrovně myšlení</a:t>
            </a:r>
          </a:p>
          <a:p>
            <a:pPr eaLnBrk="1" hangingPunct="1">
              <a:defRPr/>
            </a:pPr>
            <a:r>
              <a:rPr lang="cs-CZ" dirty="0" smtClean="0"/>
              <a:t>projektové vyučování založené na zpracování samostatných prací, ucelených projektů</a:t>
            </a:r>
          </a:p>
          <a:p>
            <a:pPr eaLnBrk="1" hangingPunct="1">
              <a:defRPr/>
            </a:pPr>
            <a:r>
              <a:rPr lang="cs-CZ" dirty="0" smtClean="0"/>
              <a:t>organizování školních soutěží, olympiád</a:t>
            </a:r>
          </a:p>
          <a:p>
            <a:pPr eaLnBrk="1" hangingPunct="1">
              <a:defRPr/>
            </a:pPr>
            <a:r>
              <a:rPr lang="cs-CZ" dirty="0" smtClean="0"/>
              <a:t>nabízení volitelných předmětů na základních  a středních školách</a:t>
            </a:r>
          </a:p>
          <a:p>
            <a:pPr eaLnBrk="1" hangingPunct="1">
              <a:defRPr/>
            </a:pPr>
            <a:r>
              <a:rPr lang="cs-CZ" dirty="0" smtClean="0"/>
              <a:t>zapojování žáků do zájmových kroužků organizovaných školou, ale vedených externisty</a:t>
            </a:r>
          </a:p>
          <a:p>
            <a:pPr eaLnBrk="1" hangingPunct="1">
              <a:defRPr/>
            </a:pPr>
            <a:r>
              <a:rPr lang="cs-CZ" dirty="0" smtClean="0"/>
              <a:t>u jednostranně nadaných žáků vytváří škola podpůrné programy, aby se u nich rozvíjely sociální dovednosti a předešlo se tak problémům ve vztazích k vrstevníkům i učitelům.</a:t>
            </a:r>
          </a:p>
          <a:p>
            <a:pPr eaLnBrk="1" hangingPunct="1">
              <a:defRPr/>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674688" y="252413"/>
            <a:ext cx="8990012" cy="1092200"/>
          </a:xfrm>
        </p:spPr>
        <p:txBody>
          <a:bodyPr/>
          <a:lstStyle/>
          <a:p>
            <a:pPr eaLnBrk="1" hangingPunct="1"/>
            <a:r>
              <a:rPr lang="cs-CZ" altLang="cs-CZ" smtClean="0"/>
              <a:t>Práce s nadanými - akcelerování</a:t>
            </a:r>
          </a:p>
        </p:txBody>
      </p:sp>
      <p:sp>
        <p:nvSpPr>
          <p:cNvPr id="17411" name="Zástupný symbol pro obsah 2"/>
          <p:cNvSpPr>
            <a:spLocks noGrp="1"/>
          </p:cNvSpPr>
          <p:nvPr>
            <p:ph sz="quarter" idx="1"/>
          </p:nvPr>
        </p:nvSpPr>
        <p:spPr>
          <a:xfrm>
            <a:off x="674688" y="1763713"/>
            <a:ext cx="8990012" cy="4956175"/>
          </a:xfrm>
        </p:spPr>
        <p:txBody>
          <a:bodyPr/>
          <a:lstStyle/>
          <a:p>
            <a:pPr eaLnBrk="1" hangingPunct="1"/>
            <a:r>
              <a:rPr lang="cs-CZ" altLang="cs-CZ" smtClean="0"/>
              <a:t>předčasný vstup do školy, zahájení školní docházky dříve, než u běžné populace</a:t>
            </a:r>
          </a:p>
          <a:p>
            <a:pPr eaLnBrk="1" hangingPunct="1"/>
            <a:r>
              <a:rPr lang="cs-CZ" altLang="cs-CZ" smtClean="0"/>
              <a:t>absolvování některého předmětu ve vyšším ročníku, ostatní předměty standardně v kmenové třídě (dílčí akcelerace)</a:t>
            </a:r>
          </a:p>
          <a:p>
            <a:pPr eaLnBrk="1" hangingPunct="1"/>
            <a:r>
              <a:rPr lang="cs-CZ" altLang="cs-CZ" smtClean="0"/>
              <a:t>absolvování dvou ročníků najednou</a:t>
            </a:r>
          </a:p>
          <a:p>
            <a:pPr eaLnBrk="1" hangingPunct="1"/>
            <a:r>
              <a:rPr lang="cs-CZ" altLang="cs-CZ" smtClean="0"/>
              <a:t>přeřazení žáka do vyššího ročníku bez absolvování předchozího ročníku (přeskočení ročníku)</a:t>
            </a:r>
          </a:p>
          <a:p>
            <a:pPr eaLnBrk="1" hangingPunct="1"/>
            <a:endParaRPr lang="cs-CZ" altLang="cs-CZ"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74688" y="252413"/>
            <a:ext cx="8990012" cy="1092200"/>
          </a:xfrm>
        </p:spPr>
        <p:txBody>
          <a:bodyPr/>
          <a:lstStyle/>
          <a:p>
            <a:pPr eaLnBrk="1" hangingPunct="1"/>
            <a:r>
              <a:rPr lang="cs-CZ" altLang="cs-CZ" smtClean="0"/>
              <a:t>Rozšiřující literatura</a:t>
            </a:r>
          </a:p>
        </p:txBody>
      </p:sp>
      <p:sp>
        <p:nvSpPr>
          <p:cNvPr id="18435" name="Rectangle 3"/>
          <p:cNvSpPr>
            <a:spLocks noGrp="1" noChangeArrowheads="1"/>
          </p:cNvSpPr>
          <p:nvPr>
            <p:ph sz="quarter" idx="1"/>
          </p:nvPr>
        </p:nvSpPr>
        <p:spPr>
          <a:xfrm>
            <a:off x="625475" y="1931988"/>
            <a:ext cx="8820150" cy="5340350"/>
          </a:xfrm>
        </p:spPr>
        <p:txBody>
          <a:bodyPr/>
          <a:lstStyle/>
          <a:p>
            <a:pPr eaLnBrk="1" hangingPunct="1">
              <a:lnSpc>
                <a:spcPct val="80000"/>
              </a:lnSpc>
            </a:pPr>
            <a:r>
              <a:rPr lang="cs-CZ" altLang="cs-CZ" sz="1900" b="1" dirty="0" smtClean="0"/>
              <a:t>Knihy</a:t>
            </a:r>
          </a:p>
          <a:p>
            <a:pPr lvl="1" eaLnBrk="1" hangingPunct="1">
              <a:lnSpc>
                <a:spcPct val="80000"/>
              </a:lnSpc>
            </a:pPr>
            <a:r>
              <a:rPr lang="cs-CZ" altLang="cs-CZ" sz="1700" dirty="0" smtClean="0"/>
              <a:t>GAVORA, P. </a:t>
            </a:r>
            <a:r>
              <a:rPr lang="cs-CZ" altLang="cs-CZ" sz="1700" i="1" dirty="0" err="1" smtClean="0"/>
              <a:t>Akí</a:t>
            </a:r>
            <a:r>
              <a:rPr lang="cs-CZ" altLang="cs-CZ" sz="1700" i="1" dirty="0" smtClean="0"/>
              <a:t> sú moji </a:t>
            </a:r>
            <a:r>
              <a:rPr lang="cs-CZ" altLang="cs-CZ" sz="1700" i="1" dirty="0" err="1" smtClean="0"/>
              <a:t>žiaci</a:t>
            </a:r>
            <a:r>
              <a:rPr lang="cs-CZ" altLang="cs-CZ" sz="1700" i="1" dirty="0" smtClean="0"/>
              <a:t>? Pedagogická diagnostika žáka</a:t>
            </a:r>
            <a:r>
              <a:rPr lang="cs-CZ" altLang="cs-CZ" sz="1700" dirty="0" smtClean="0"/>
              <a:t>. Bratislava: </a:t>
            </a:r>
            <a:r>
              <a:rPr lang="cs-CZ" altLang="cs-CZ" sz="1700" dirty="0" err="1" smtClean="0"/>
              <a:t>Práca</a:t>
            </a:r>
            <a:r>
              <a:rPr lang="cs-CZ" altLang="cs-CZ" sz="1700" dirty="0" smtClean="0"/>
              <a:t>, 1999. 121 s. ISBN 80-7094-335-1 </a:t>
            </a:r>
          </a:p>
          <a:p>
            <a:pPr lvl="1" eaLnBrk="1" hangingPunct="1">
              <a:lnSpc>
                <a:spcPct val="80000"/>
              </a:lnSpc>
            </a:pPr>
            <a:r>
              <a:rPr lang="cs-CZ" altLang="cs-CZ" sz="1700" dirty="0" smtClean="0"/>
              <a:t>HELUS Z. </a:t>
            </a:r>
            <a:r>
              <a:rPr lang="cs-CZ" altLang="cs-CZ" sz="1700" i="1" dirty="0" smtClean="0"/>
              <a:t>Dítě v osobnostním pojetí</a:t>
            </a:r>
            <a:r>
              <a:rPr lang="cs-CZ" altLang="cs-CZ" sz="1700" dirty="0" smtClean="0"/>
              <a:t>. Praha: Portál, 2004. 240 stran. ISBN: 80-7178-888-0</a:t>
            </a:r>
          </a:p>
          <a:p>
            <a:pPr lvl="1" eaLnBrk="1" hangingPunct="1">
              <a:lnSpc>
                <a:spcPct val="80000"/>
              </a:lnSpc>
            </a:pPr>
            <a:r>
              <a:rPr lang="cs-CZ" altLang="cs-CZ" sz="1700" dirty="0" smtClean="0"/>
              <a:t>HRABAL, V. </a:t>
            </a:r>
            <a:r>
              <a:rPr lang="cs-CZ" altLang="cs-CZ" sz="1700" i="1" dirty="0" err="1" smtClean="0"/>
              <a:t>Pedagogicko</a:t>
            </a:r>
            <a:r>
              <a:rPr lang="cs-CZ" altLang="cs-CZ" sz="1700" i="1" dirty="0" smtClean="0"/>
              <a:t> psychologická diagnostika žáka</a:t>
            </a:r>
            <a:r>
              <a:rPr lang="cs-CZ" altLang="cs-CZ" sz="1700" dirty="0" smtClean="0"/>
              <a:t>. Praha: SPN, 1989. 199 s. ISBN 80-246-0319-5</a:t>
            </a:r>
          </a:p>
          <a:p>
            <a:pPr lvl="1" eaLnBrk="1" hangingPunct="1">
              <a:lnSpc>
                <a:spcPct val="80000"/>
              </a:lnSpc>
            </a:pPr>
            <a:r>
              <a:rPr lang="cs-CZ" altLang="cs-CZ" sz="1700" dirty="0" smtClean="0"/>
              <a:t>VÁGNEROVÁ, M. </a:t>
            </a:r>
            <a:r>
              <a:rPr lang="cs-CZ" altLang="cs-CZ" sz="1700" i="1" dirty="0" smtClean="0"/>
              <a:t>Psychologie problémového dítěte školního věku</a:t>
            </a:r>
            <a:r>
              <a:rPr lang="cs-CZ" altLang="cs-CZ" sz="1700" dirty="0" smtClean="0"/>
              <a:t>. Praha: Karolinum, 2001. ISBN 80-7184-488-8</a:t>
            </a:r>
          </a:p>
          <a:p>
            <a:pPr lvl="1" eaLnBrk="1" hangingPunct="1">
              <a:lnSpc>
                <a:spcPct val="80000"/>
              </a:lnSpc>
            </a:pPr>
            <a:r>
              <a:rPr lang="cs-CZ" altLang="cs-CZ" sz="1700" dirty="0" smtClean="0"/>
              <a:t>SLAVÍK, J. </a:t>
            </a:r>
            <a:r>
              <a:rPr lang="cs-CZ" altLang="cs-CZ" sz="1700" i="1" dirty="0" smtClean="0"/>
              <a:t>Hodnocení v současné škole</a:t>
            </a:r>
            <a:r>
              <a:rPr lang="cs-CZ" altLang="cs-CZ" sz="1700" dirty="0" smtClean="0"/>
              <a:t>. Praha : Portál, 1999. ISBN </a:t>
            </a:r>
            <a:r>
              <a:rPr lang="cs-CZ" altLang="cs-CZ" sz="1700" dirty="0" smtClean="0"/>
              <a:t>80-7178-262-9</a:t>
            </a:r>
          </a:p>
          <a:p>
            <a:pPr lvl="1" eaLnBrk="1" hangingPunct="1">
              <a:lnSpc>
                <a:spcPct val="80000"/>
              </a:lnSpc>
            </a:pPr>
            <a:r>
              <a:rPr lang="cs-CZ" altLang="cs-CZ" sz="1700" dirty="0" smtClean="0"/>
              <a:t>DOČKAL, V.: Zaměřeno na talenty aneb Nadání má každý. Praha : NLN, 2005, 252 str. ISBN 80-7106-840-3.</a:t>
            </a:r>
          </a:p>
          <a:p>
            <a:pPr lvl="1" eaLnBrk="1" hangingPunct="1">
              <a:lnSpc>
                <a:spcPct val="80000"/>
              </a:lnSpc>
            </a:pPr>
            <a:r>
              <a:rPr lang="cs-CZ" altLang="cs-CZ" sz="1700" dirty="0" smtClean="0"/>
              <a:t>DOČKAL, V. a kol.: </a:t>
            </a:r>
            <a:r>
              <a:rPr lang="cs-CZ" altLang="cs-CZ" sz="1700" dirty="0" err="1" smtClean="0"/>
              <a:t>Rozvíjanie</a:t>
            </a:r>
            <a:r>
              <a:rPr lang="cs-CZ" altLang="cs-CZ" sz="1700" dirty="0" smtClean="0"/>
              <a:t> schopností </a:t>
            </a:r>
            <a:r>
              <a:rPr lang="cs-CZ" altLang="cs-CZ" sz="1700" dirty="0" err="1" smtClean="0"/>
              <a:t>detí</a:t>
            </a:r>
            <a:r>
              <a:rPr lang="cs-CZ" altLang="cs-CZ" sz="1700" dirty="0" smtClean="0"/>
              <a:t> </a:t>
            </a:r>
            <a:r>
              <a:rPr lang="cs-CZ" altLang="cs-CZ" sz="1700" dirty="0" err="1" smtClean="0"/>
              <a:t>predškolského</a:t>
            </a:r>
            <a:r>
              <a:rPr lang="cs-CZ" altLang="cs-CZ" sz="1700" dirty="0" smtClean="0"/>
              <a:t> a </a:t>
            </a:r>
            <a:r>
              <a:rPr lang="cs-CZ" altLang="cs-CZ" sz="1700" dirty="0" err="1" smtClean="0"/>
              <a:t>mladšieho</a:t>
            </a:r>
            <a:r>
              <a:rPr lang="cs-CZ" altLang="cs-CZ" sz="1700" dirty="0" smtClean="0"/>
              <a:t> školského veku. Bratislava : </a:t>
            </a:r>
            <a:r>
              <a:rPr lang="cs-CZ" altLang="cs-CZ" sz="1700" dirty="0" err="1" smtClean="0"/>
              <a:t>VÚDPaP</a:t>
            </a:r>
            <a:r>
              <a:rPr lang="cs-CZ" altLang="cs-CZ" sz="1700" dirty="0" smtClean="0"/>
              <a:t>, 2000, 160 str. ISBN 80-967423-1-0.</a:t>
            </a:r>
            <a:endParaRPr lang="cs-CZ" altLang="cs-CZ" sz="1700" dirty="0" smtClean="0"/>
          </a:p>
          <a:p>
            <a:pPr eaLnBrk="1" hangingPunct="1">
              <a:lnSpc>
                <a:spcPct val="80000"/>
              </a:lnSpc>
            </a:pPr>
            <a:r>
              <a:rPr lang="cs-CZ" altLang="cs-CZ" sz="1900" b="1" dirty="0" smtClean="0"/>
              <a:t>Internet</a:t>
            </a:r>
          </a:p>
          <a:p>
            <a:pPr lvl="1" eaLnBrk="1" hangingPunct="1">
              <a:lnSpc>
                <a:spcPct val="80000"/>
              </a:lnSpc>
            </a:pPr>
            <a:r>
              <a:rPr lang="cs-CZ" altLang="cs-CZ" sz="1700" dirty="0" smtClean="0"/>
              <a:t>http://www.nadanizaci.cz/</a:t>
            </a:r>
          </a:p>
          <a:p>
            <a:pPr lvl="1" eaLnBrk="1" hangingPunct="1">
              <a:lnSpc>
                <a:spcPct val="80000"/>
              </a:lnSpc>
            </a:pPr>
            <a:r>
              <a:rPr lang="cs-CZ" altLang="cs-CZ" sz="1700" dirty="0" smtClean="0"/>
              <a:t>http</a:t>
            </a:r>
            <a:r>
              <a:rPr lang="cs-CZ" altLang="cs-CZ" sz="1700" dirty="0" smtClean="0"/>
              <a:t>://www.skolaonline.cz/scripts/detail.php?id=4735</a:t>
            </a:r>
          </a:p>
          <a:p>
            <a:pPr lvl="1" eaLnBrk="1" hangingPunct="1">
              <a:lnSpc>
                <a:spcPct val="80000"/>
              </a:lnSpc>
            </a:pPr>
            <a:r>
              <a:rPr lang="cs-CZ" altLang="cs-CZ" sz="1700" dirty="0" smtClean="0"/>
              <a:t>http://www.ceskaskola.cz/Slovnik/slovnik.asp?page=S</a:t>
            </a:r>
          </a:p>
          <a:p>
            <a:pPr lvl="1" eaLnBrk="1" hangingPunct="1">
              <a:lnSpc>
                <a:spcPct val="80000"/>
              </a:lnSpc>
            </a:pPr>
            <a:r>
              <a:rPr lang="cs-CZ" altLang="cs-CZ" sz="1700" dirty="0" smtClean="0"/>
              <a:t>http://www.ped.muni.cz/wpsy/koh_uv_ped_ps.htm</a:t>
            </a:r>
          </a:p>
          <a:p>
            <a:pPr eaLnBrk="1" hangingPunct="1">
              <a:lnSpc>
                <a:spcPct val="80000"/>
              </a:lnSpc>
            </a:pPr>
            <a:r>
              <a:rPr lang="cs-CZ" altLang="cs-CZ" sz="1900" b="1" dirty="0" err="1" smtClean="0"/>
              <a:t>Ebrary</a:t>
            </a:r>
            <a:r>
              <a:rPr lang="cs-CZ" altLang="cs-CZ" sz="1900" b="1" dirty="0" smtClean="0"/>
              <a:t> </a:t>
            </a:r>
            <a:r>
              <a:rPr lang="cs-CZ" altLang="cs-CZ" sz="1900" b="1" dirty="0" err="1" smtClean="0"/>
              <a:t>Education</a:t>
            </a:r>
            <a:endParaRPr lang="cs-CZ" altLang="cs-CZ" sz="1900" b="1" dirty="0" smtClean="0"/>
          </a:p>
          <a:p>
            <a:pPr lvl="1" eaLnBrk="1" hangingPunct="1">
              <a:lnSpc>
                <a:spcPct val="80000"/>
              </a:lnSpc>
            </a:pPr>
            <a:r>
              <a:rPr lang="cs-CZ" altLang="cs-CZ" sz="1700" dirty="0" smtClean="0"/>
              <a:t>ALDERMAN, M. KAY. </a:t>
            </a:r>
            <a:r>
              <a:rPr lang="cs-CZ" altLang="cs-CZ" sz="1700" dirty="0" err="1" smtClean="0"/>
              <a:t>Motivation</a:t>
            </a:r>
            <a:r>
              <a:rPr lang="cs-CZ" altLang="cs-CZ" sz="1700" dirty="0" smtClean="0"/>
              <a:t> </a:t>
            </a:r>
            <a:r>
              <a:rPr lang="cs-CZ" altLang="cs-CZ" sz="1700" dirty="0" err="1" smtClean="0"/>
              <a:t>for</a:t>
            </a:r>
            <a:r>
              <a:rPr lang="cs-CZ" altLang="cs-CZ" sz="1700" dirty="0" smtClean="0"/>
              <a:t> </a:t>
            </a:r>
            <a:r>
              <a:rPr lang="cs-CZ" altLang="cs-CZ" sz="1700" dirty="0" err="1" smtClean="0"/>
              <a:t>Achievement</a:t>
            </a:r>
            <a:r>
              <a:rPr lang="cs-CZ" altLang="cs-CZ" sz="1700" dirty="0" smtClean="0"/>
              <a:t> : </a:t>
            </a:r>
            <a:r>
              <a:rPr lang="cs-CZ" altLang="cs-CZ" sz="1700" dirty="0" err="1" smtClean="0"/>
              <a:t>Possibilities</a:t>
            </a:r>
            <a:r>
              <a:rPr lang="cs-CZ" altLang="cs-CZ" sz="1700" dirty="0" smtClean="0"/>
              <a:t> </a:t>
            </a:r>
            <a:r>
              <a:rPr lang="cs-CZ" altLang="cs-CZ" sz="1700" dirty="0" err="1" smtClean="0"/>
              <a:t>for</a:t>
            </a:r>
            <a:r>
              <a:rPr lang="cs-CZ" altLang="cs-CZ" sz="1700" dirty="0" smtClean="0"/>
              <a:t> </a:t>
            </a:r>
            <a:r>
              <a:rPr lang="cs-CZ" altLang="cs-CZ" sz="1700" dirty="0" err="1" smtClean="0"/>
              <a:t>Teaching</a:t>
            </a:r>
            <a:r>
              <a:rPr lang="cs-CZ" altLang="cs-CZ" sz="1700" dirty="0" smtClean="0"/>
              <a:t> and </a:t>
            </a:r>
            <a:r>
              <a:rPr lang="cs-CZ" altLang="cs-CZ" sz="1700" dirty="0" err="1" smtClean="0"/>
              <a:t>Learning</a:t>
            </a:r>
            <a:r>
              <a:rPr lang="cs-CZ" altLang="cs-CZ" sz="1700" dirty="0" smtClean="0"/>
              <a:t>. </a:t>
            </a:r>
            <a:r>
              <a:rPr lang="cs-CZ" altLang="cs-CZ" sz="1700" dirty="0" err="1" smtClean="0"/>
              <a:t>Lawrence</a:t>
            </a:r>
            <a:r>
              <a:rPr lang="cs-CZ" altLang="cs-CZ" sz="1700" dirty="0" smtClean="0"/>
              <a:t> </a:t>
            </a:r>
            <a:r>
              <a:rPr lang="cs-CZ" altLang="cs-CZ" sz="1700" dirty="0" err="1" smtClean="0"/>
              <a:t>Erlbaum</a:t>
            </a:r>
            <a:r>
              <a:rPr lang="cs-CZ" altLang="cs-CZ" sz="1700" dirty="0" smtClean="0"/>
              <a:t> </a:t>
            </a:r>
            <a:r>
              <a:rPr lang="cs-CZ" altLang="cs-CZ" sz="1700" dirty="0" err="1" smtClean="0"/>
              <a:t>Associates</a:t>
            </a:r>
            <a:r>
              <a:rPr lang="cs-CZ" altLang="cs-CZ" sz="1700" dirty="0" smtClean="0"/>
              <a:t>, </a:t>
            </a:r>
            <a:r>
              <a:rPr lang="cs-CZ" altLang="cs-CZ" sz="1700" dirty="0" err="1" smtClean="0"/>
              <a:t>Incorporated</a:t>
            </a:r>
            <a:r>
              <a:rPr lang="cs-CZ" altLang="cs-CZ" sz="1700" dirty="0" smtClean="0"/>
              <a:t>. 2004.</a:t>
            </a:r>
          </a:p>
          <a:p>
            <a:pPr lvl="1" eaLnBrk="1" hangingPunct="1">
              <a:lnSpc>
                <a:spcPct val="80000"/>
              </a:lnSpc>
            </a:pPr>
            <a:r>
              <a:rPr lang="cs-CZ" altLang="cs-CZ" sz="1700" dirty="0" smtClean="0"/>
              <a:t>aj.</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4688" y="252413"/>
            <a:ext cx="8990012" cy="1092200"/>
          </a:xfrm>
        </p:spPr>
        <p:txBody>
          <a:bodyPr>
            <a:normAutofit fontScale="90000"/>
          </a:bodyPr>
          <a:lstStyle/>
          <a:p>
            <a:pPr eaLnBrk="1" hangingPunct="1">
              <a:defRPr/>
            </a:pPr>
            <a:r>
              <a:rPr lang="cs-CZ" dirty="0" smtClean="0"/>
              <a:t>Kognitivní faktory a školní úspěšnost</a:t>
            </a:r>
            <a:endParaRPr lang="cs-CZ" dirty="0"/>
          </a:p>
        </p:txBody>
      </p:sp>
      <p:sp>
        <p:nvSpPr>
          <p:cNvPr id="3" name="Zástupný symbol pro obsah 2"/>
          <p:cNvSpPr>
            <a:spLocks noGrp="1"/>
          </p:cNvSpPr>
          <p:nvPr>
            <p:ph sz="quarter" idx="1"/>
          </p:nvPr>
        </p:nvSpPr>
        <p:spPr>
          <a:xfrm>
            <a:off x="674688" y="1763713"/>
            <a:ext cx="8990012" cy="4956175"/>
          </a:xfrm>
        </p:spPr>
        <p:txBody>
          <a:bodyPr>
            <a:normAutofit fontScale="62500" lnSpcReduction="20000"/>
          </a:bodyPr>
          <a:lstStyle/>
          <a:p>
            <a:pPr eaLnBrk="1" hangingPunct="1">
              <a:defRPr/>
            </a:pPr>
            <a:r>
              <a:rPr lang="cs-CZ" dirty="0" smtClean="0"/>
              <a:t>Individuální vlastnosti poznávacích procesů využitelné ve školním prostředí</a:t>
            </a:r>
          </a:p>
          <a:p>
            <a:pPr eaLnBrk="1" hangingPunct="1">
              <a:defRPr/>
            </a:pPr>
            <a:r>
              <a:rPr lang="cs-CZ" dirty="0" smtClean="0"/>
              <a:t>Historicky </a:t>
            </a:r>
          </a:p>
          <a:p>
            <a:pPr lvl="1" eaLnBrk="1" hangingPunct="1">
              <a:defRPr/>
            </a:pPr>
            <a:r>
              <a:rPr lang="cs-CZ" b="1" dirty="0" smtClean="0"/>
              <a:t>A. </a:t>
            </a:r>
            <a:r>
              <a:rPr lang="cs-CZ" b="1" dirty="0" err="1" smtClean="0"/>
              <a:t>Binet</a:t>
            </a:r>
            <a:r>
              <a:rPr lang="cs-CZ" b="1" dirty="0" smtClean="0"/>
              <a:t> </a:t>
            </a:r>
            <a:r>
              <a:rPr lang="cs-CZ" dirty="0" smtClean="0"/>
              <a:t>– </a:t>
            </a:r>
            <a:r>
              <a:rPr lang="cs-CZ" sz="3200" dirty="0" smtClean="0"/>
              <a:t>vnesl do pedagogické psychologie metodu experimentálního zkoumání lidského učení (při výzkumech používal i kontrolní skupiny) a studoval podmínky, za nichž učení ve škole probíhá. Zpočátku se zajímal o psychopatologii, zejména o tzv. abnormální děti. Pro </a:t>
            </a:r>
            <a:r>
              <a:rPr lang="cs-CZ" sz="3200" dirty="0" smtClean="0">
                <a:hlinkClick r:id="rId2"/>
              </a:rPr>
              <a:t>zkoumání jejich kognitivních schopností</a:t>
            </a:r>
            <a:r>
              <a:rPr lang="cs-CZ" sz="3200" dirty="0" smtClean="0"/>
              <a:t> vypracoval speciální zkoušky a tím se zařadil mezi zakladatele psychologického testování. Nešlo mu však o identifikaci mentálně znevýhodněných dětí proto, aby mohly být separovány od běžné populace. Naopak: snažil se je identifikovat proto, aby jim mohla být poskytnuta zvýšené péče s přihlédnutím k jejich potřebám. Výrazně ovlivnil hnutí moderní výchovy tím, že studoval zvláštnosti dětí; vyvracel představu, že dítě je pouhá zmenšenina dospělého člověka.</a:t>
            </a:r>
          </a:p>
          <a:p>
            <a:pPr lvl="1" eaLnBrk="1" hangingPunct="1">
              <a:defRPr/>
            </a:pPr>
            <a:r>
              <a:rPr lang="cs-CZ" b="1" dirty="0" err="1" smtClean="0"/>
              <a:t>L.M.Terman</a:t>
            </a:r>
            <a:r>
              <a:rPr lang="cs-CZ" dirty="0" smtClean="0"/>
              <a:t> – konstrukt IQ, První longitudinální výzkum nadaných dětí (1528 dětí) „</a:t>
            </a:r>
            <a:r>
              <a:rPr lang="cs-CZ" dirty="0" err="1" smtClean="0"/>
              <a:t>Genetic</a:t>
            </a:r>
            <a:r>
              <a:rPr lang="cs-CZ" dirty="0" smtClean="0"/>
              <a:t> </a:t>
            </a:r>
            <a:r>
              <a:rPr lang="cs-CZ" dirty="0" err="1" smtClean="0"/>
              <a:t>Studies</a:t>
            </a:r>
            <a:r>
              <a:rPr lang="cs-CZ" dirty="0" smtClean="0"/>
              <a:t> </a:t>
            </a:r>
            <a:r>
              <a:rPr lang="cs-CZ" dirty="0" err="1" smtClean="0"/>
              <a:t>of</a:t>
            </a:r>
            <a:r>
              <a:rPr lang="cs-CZ" dirty="0" smtClean="0"/>
              <a:t> Genius 1925-1959“„Nadané děti jsou nejen akademicky výjimečné (</a:t>
            </a:r>
            <a:r>
              <a:rPr lang="cs-CZ" dirty="0" err="1" smtClean="0"/>
              <a:t>academically</a:t>
            </a:r>
            <a:r>
              <a:rPr lang="cs-CZ" dirty="0" smtClean="0"/>
              <a:t> superior), ale jsou rovněž nadprůměrné po stránce fyzické, zdravotní a v oblasti sociálního přizpůsobení, a mají rovněž nadprůměrné morální postoje, měřeno testy charakteru a vlastností“ (1925, str. 230).</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4688" y="252413"/>
            <a:ext cx="8990012" cy="1092200"/>
          </a:xfrm>
        </p:spPr>
        <p:txBody>
          <a:bodyPr>
            <a:normAutofit fontScale="90000"/>
          </a:bodyPr>
          <a:lstStyle/>
          <a:p>
            <a:pPr eaLnBrk="1" hangingPunct="1">
              <a:defRPr/>
            </a:pPr>
            <a:r>
              <a:rPr lang="cs-CZ" dirty="0" smtClean="0"/>
              <a:t>Vztah nadání a úspěchu v běžném životě</a:t>
            </a:r>
            <a:endParaRPr lang="cs-CZ" dirty="0"/>
          </a:p>
        </p:txBody>
      </p:sp>
      <p:sp>
        <p:nvSpPr>
          <p:cNvPr id="11267" name="Zástupný symbol pro obsah 2"/>
          <p:cNvSpPr>
            <a:spLocks noGrp="1"/>
          </p:cNvSpPr>
          <p:nvPr>
            <p:ph sz="quarter" idx="1"/>
          </p:nvPr>
        </p:nvSpPr>
        <p:spPr>
          <a:xfrm>
            <a:off x="674688" y="1763713"/>
            <a:ext cx="8990012" cy="4956175"/>
          </a:xfrm>
        </p:spPr>
        <p:txBody>
          <a:bodyPr/>
          <a:lstStyle/>
          <a:p>
            <a:pPr eaLnBrk="1" hangingPunct="1"/>
            <a:r>
              <a:rPr lang="cs-CZ" altLang="cs-CZ" smtClean="0"/>
              <a:t>M. Odenová (1968) Retrospektivní výzkum Termanova vzorku (100 nejvíce a 100 nejméně úspěšných</a:t>
            </a:r>
          </a:p>
          <a:p>
            <a:pPr lvl="1" eaLnBrk="1" hangingPunct="1"/>
            <a:r>
              <a:rPr lang="cs-CZ" altLang="cs-CZ" smtClean="0"/>
              <a:t>Hlavní rozdíly mezi skupinami:</a:t>
            </a:r>
          </a:p>
          <a:p>
            <a:pPr lvl="1" eaLnBrk="1" hangingPunct="1"/>
            <a:r>
              <a:rPr lang="cs-CZ" altLang="cs-CZ" smtClean="0"/>
              <a:t>7 bodů IQ (157 x 150)</a:t>
            </a:r>
          </a:p>
          <a:p>
            <a:pPr lvl="2" eaLnBrk="1" hangingPunct="1"/>
            <a:r>
              <a:rPr lang="cs-CZ" altLang="cs-CZ" smtClean="0"/>
              <a:t>non- kognitivní faktory:</a:t>
            </a:r>
          </a:p>
          <a:p>
            <a:pPr lvl="3" eaLnBrk="1" hangingPunct="1"/>
            <a:r>
              <a:rPr lang="cs-CZ" altLang="cs-CZ" smtClean="0"/>
              <a:t>vytrvalost</a:t>
            </a:r>
          </a:p>
          <a:p>
            <a:pPr lvl="3" eaLnBrk="1" hangingPunct="1"/>
            <a:r>
              <a:rPr lang="cs-CZ" altLang="cs-CZ" smtClean="0"/>
              <a:t>motivace</a:t>
            </a:r>
          </a:p>
          <a:p>
            <a:pPr lvl="3" eaLnBrk="1" hangingPunct="1"/>
            <a:r>
              <a:rPr lang="cs-CZ" altLang="cs-CZ" smtClean="0"/>
              <a:t>„commitment to work“</a:t>
            </a:r>
          </a:p>
          <a:p>
            <a:pPr lvl="3" eaLnBrk="1" hangingPunct="1"/>
            <a:r>
              <a:rPr lang="cs-CZ" altLang="cs-CZ" smtClean="0"/>
              <a:t>vytrvalý trénink, praxe</a:t>
            </a:r>
          </a:p>
          <a:p>
            <a:pPr lvl="3" eaLnBrk="1" hangingPunct="1"/>
            <a:r>
              <a:rPr lang="cs-CZ" altLang="cs-CZ" smtClean="0"/>
              <a:t>podpora ze strany rodičů</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fontScale="90000"/>
          </a:bodyPr>
          <a:lstStyle/>
          <a:p>
            <a:r>
              <a:rPr lang="cs-CZ" dirty="0" err="1" smtClean="0"/>
              <a:t>Mönksův</a:t>
            </a:r>
            <a:r>
              <a:rPr lang="cs-CZ" dirty="0" smtClean="0"/>
              <a:t> triadický model nadání (1992)</a:t>
            </a:r>
            <a:endParaRPr lang="cs-CZ" dirty="0"/>
          </a:p>
        </p:txBody>
      </p:sp>
      <p:pic>
        <p:nvPicPr>
          <p:cNvPr id="45062" name="Picture 6" descr="Mönksův model talent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3928" y="2123652"/>
            <a:ext cx="6696744" cy="4862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813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674688" y="252413"/>
            <a:ext cx="8990012" cy="1092200"/>
          </a:xfrm>
        </p:spPr>
        <p:txBody>
          <a:bodyPr/>
          <a:lstStyle/>
          <a:p>
            <a:pPr eaLnBrk="1" hangingPunct="1"/>
            <a:r>
              <a:rPr lang="cs-CZ" altLang="cs-CZ" sz="3200" smtClean="0"/>
              <a:t>Gagného model, který rozlišuje nadání a talent (Gagné, 2003; česká verze Konečná, 2010, s. 43)</a:t>
            </a:r>
          </a:p>
        </p:txBody>
      </p:sp>
      <p:pic>
        <p:nvPicPr>
          <p:cNvPr id="13315"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655936" y="1633184"/>
            <a:ext cx="7057852" cy="5959829"/>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Mediální obraz nadání</a:t>
            </a:r>
            <a:endParaRPr lang="cs-CZ" dirty="0"/>
          </a:p>
        </p:txBody>
      </p:sp>
      <p:pic>
        <p:nvPicPr>
          <p:cNvPr id="31746" name="Picture 2" descr="http://www.popoptiq.com/wp-content/uploads/2013/03/470905b8fc19ff594e9ea292b126248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696" y="1763613"/>
            <a:ext cx="7767991" cy="5395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5335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Je mediální obraz nadání (subkultury) uniformní?</a:t>
            </a:r>
            <a:endParaRPr lang="cs-CZ" dirty="0"/>
          </a:p>
        </p:txBody>
      </p:sp>
      <p:pic>
        <p:nvPicPr>
          <p:cNvPr id="44034" name="Picture 2" descr="http://static1.squarespace.com/static/51b3dc8ee4b051b96ceb10de/51ce6099e4b0d911b4489b79/51ce61cee4b0d911b44a1a64/1372481807113/nerds-vs-geeks-cut.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513" y="1763613"/>
            <a:ext cx="6096000" cy="5686425"/>
          </a:xfrm>
          <a:prstGeom prst="rect">
            <a:avLst/>
          </a:prstGeom>
          <a:noFill/>
          <a:extLst>
            <a:ext uri="{909E8E84-426E-40DD-AFC4-6F175D3DCCD1}">
              <a14:hiddenFill xmlns:a14="http://schemas.microsoft.com/office/drawing/2010/main">
                <a:solidFill>
                  <a:srgbClr val="FFFFFF"/>
                </a:solidFill>
              </a14:hiddenFill>
            </a:ext>
          </a:extLst>
        </p:spPr>
      </p:pic>
      <p:sp>
        <p:nvSpPr>
          <p:cNvPr id="4" name="Tlačítko akce: Dopředu nebo Další 3">
            <a:hlinkClick r:id="rId3" highlightClick="1"/>
          </p:cNvPr>
          <p:cNvSpPr/>
          <p:nvPr/>
        </p:nvSpPr>
        <p:spPr>
          <a:xfrm>
            <a:off x="7848624" y="3779837"/>
            <a:ext cx="1008112" cy="93610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624945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674688" y="252413"/>
            <a:ext cx="8990012" cy="1092200"/>
          </a:xfrm>
        </p:spPr>
        <p:txBody>
          <a:bodyPr/>
          <a:lstStyle/>
          <a:p>
            <a:pPr eaLnBrk="1" hangingPunct="1"/>
            <a:endParaRPr lang="cs-CZ" altLang="cs-CZ" smtClean="0"/>
          </a:p>
        </p:txBody>
      </p:sp>
      <p:sp>
        <p:nvSpPr>
          <p:cNvPr id="3" name="Zástupný symbol pro obsah 2"/>
          <p:cNvSpPr>
            <a:spLocks noGrp="1"/>
          </p:cNvSpPr>
          <p:nvPr>
            <p:ph sz="quarter" idx="1"/>
          </p:nvPr>
        </p:nvSpPr>
        <p:spPr>
          <a:xfrm>
            <a:off x="674688" y="1763713"/>
            <a:ext cx="8990012" cy="4956175"/>
          </a:xfrm>
        </p:spPr>
        <p:txBody>
          <a:bodyPr>
            <a:normAutofit fontScale="85000" lnSpcReduction="10000"/>
          </a:bodyPr>
          <a:lstStyle/>
          <a:p>
            <a:pPr eaLnBrk="1" hangingPunct="1">
              <a:defRPr/>
            </a:pPr>
            <a:r>
              <a:rPr lang="cs-CZ" b="1" dirty="0" smtClean="0"/>
              <a:t>Nadání</a:t>
            </a:r>
            <a:r>
              <a:rPr lang="cs-CZ" dirty="0" smtClean="0"/>
              <a:t> v  diferencovaném pojetí označuje potenciality, možnosti jedince pro úspěšné vykovávání určité činnosti, které ještě neměly čas se naplno projevit. Nadaný jedinec, „nositel“ nadání, nebyl ještě „odhalený“ svými okolím někdy si ani neuvědomuje své nadání, neodhalil ho sám v sobě. </a:t>
            </a:r>
          </a:p>
          <a:p>
            <a:pPr eaLnBrk="1" hangingPunct="1">
              <a:defRPr/>
            </a:pPr>
            <a:r>
              <a:rPr lang="cs-CZ" b="1" dirty="0" smtClean="0"/>
              <a:t>Talent</a:t>
            </a:r>
            <a:r>
              <a:rPr lang="cs-CZ" dirty="0" smtClean="0"/>
              <a:t> je v diferencovaném pojetí chápán jako realizace nadání, projevení se, uplatnění původně skrytých možností. Musí však jít o opakované prokazování pozoruhodných výsledků v určité oblasti lidské činnosti, které zaregistruje jak společnost, tak jedinec sám. V tomto smyslu představuje talent vyšší, rozvinutější úroveň, než nadání.</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674688" y="252413"/>
            <a:ext cx="8990012" cy="1092200"/>
          </a:xfrm>
        </p:spPr>
        <p:txBody>
          <a:bodyPr/>
          <a:lstStyle/>
          <a:p>
            <a:pPr eaLnBrk="1" hangingPunct="1"/>
            <a:r>
              <a:rPr lang="cs-CZ" altLang="cs-CZ" sz="3600" smtClean="0"/>
              <a:t>Odstupňování nadání podle kognitivních schopností (Grossová, 2009, s. 337)</a:t>
            </a:r>
          </a:p>
        </p:txBody>
      </p:sp>
      <p:graphicFrame>
        <p:nvGraphicFramePr>
          <p:cNvPr id="5" name="Zástupný symbol pro obsah 4"/>
          <p:cNvGraphicFramePr>
            <a:graphicFrameLocks noGrp="1"/>
          </p:cNvGraphicFramePr>
          <p:nvPr>
            <p:ph sz="quarter" idx="1"/>
          </p:nvPr>
        </p:nvGraphicFramePr>
        <p:xfrm>
          <a:off x="792163" y="1835150"/>
          <a:ext cx="8856662" cy="5141913"/>
        </p:xfrm>
        <a:graphic>
          <a:graphicData uri="http://schemas.openxmlformats.org/drawingml/2006/table">
            <a:tbl>
              <a:tblPr/>
              <a:tblGrid>
                <a:gridCol w="2128837"/>
                <a:gridCol w="2128838"/>
                <a:gridCol w="1646237"/>
                <a:gridCol w="2952750"/>
              </a:tblGrid>
              <a:tr h="560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Times New Roman" pitchFamily="18" charset="0"/>
                          <a:cs typeface="Times New Roman" pitchFamily="18" charset="0"/>
                        </a:rPr>
                        <a:t>anglické označení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Times New Roman" pitchFamily="18" charset="0"/>
                          <a:cs typeface="Times New Roman" pitchFamily="18" charset="0"/>
                        </a:rPr>
                        <a:t>české označení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Times New Roman" pitchFamily="18" charset="0"/>
                          <a:cs typeface="Times New Roman" pitchFamily="18" charset="0"/>
                        </a:rPr>
                        <a:t>hodnoty IQ</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1" i="0" u="none" strike="noStrike" cap="none" normalizeH="0" baseline="0" smtClean="0">
                          <a:ln>
                            <a:noFill/>
                          </a:ln>
                          <a:solidFill>
                            <a:schemeClr val="tx1"/>
                          </a:solidFill>
                          <a:effectLst/>
                          <a:latin typeface="Times New Roman" pitchFamily="18" charset="0"/>
                          <a:cs typeface="Times New Roman" pitchFamily="18" charset="0"/>
                        </a:rPr>
                        <a:t>výskyt v populaci</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07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mildly or basically gifted</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mírně nadaný jedinec;  základní úroveň nadání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115-129</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1:6 až 1:4</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03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moderately gifted</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střední úroveň nadání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130-144</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1:40 až 1: 1 000</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603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highly gifted</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vysoká úroveň nadání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145-159</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 1 000 až 1: 10 000</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07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exceptionally gifted</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mimořádná úroveň na­dání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160-179</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 10 000 až 1: 1 miliónu</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07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Times New Roman" pitchFamily="18" charset="0"/>
                          <a:cs typeface="Times New Roman" pitchFamily="18" charset="0"/>
                        </a:rPr>
                        <a:t>profoundly gifted</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naprosto výjimečná úro-veň nadání</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180 a více</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smtClean="0">
                          <a:ln>
                            <a:noFill/>
                          </a:ln>
                          <a:solidFill>
                            <a:schemeClr val="tx1"/>
                          </a:solidFill>
                          <a:effectLst/>
                          <a:latin typeface="Times New Roman" pitchFamily="18" charset="0"/>
                          <a:cs typeface="Times New Roman" pitchFamily="18" charset="0"/>
                        </a:rPr>
                        <a:t>méně než 1: 1 miliónu</a:t>
                      </a:r>
                      <a:endParaRPr kumimoji="0" lang="cs-CZ" sz="32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á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312</TotalTime>
  <Words>896</Words>
  <Application>Microsoft Office PowerPoint</Application>
  <PresentationFormat>Vlastní</PresentationFormat>
  <Paragraphs>82</Paragraphs>
  <Slides>13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13</vt:i4>
      </vt:variant>
    </vt:vector>
  </HeadingPairs>
  <TitlesOfParts>
    <vt:vector size="20" baseType="lpstr">
      <vt:lpstr>Verdana</vt:lpstr>
      <vt:lpstr>Arial</vt:lpstr>
      <vt:lpstr>Tw Cen MT</vt:lpstr>
      <vt:lpstr>Wingdings</vt:lpstr>
      <vt:lpstr>Wingdings 2</vt:lpstr>
      <vt:lpstr>Times New Roman</vt:lpstr>
      <vt:lpstr>Medián</vt:lpstr>
      <vt:lpstr>Pedagogická Psychologie</vt:lpstr>
      <vt:lpstr>Kognitivní faktory a školní úspěšnost</vt:lpstr>
      <vt:lpstr>Vztah nadání a úspěchu v běžném životě</vt:lpstr>
      <vt:lpstr>Mönksův triadický model nadání (1992)</vt:lpstr>
      <vt:lpstr>Gagného model, který rozlišuje nadání a talent (Gagné, 2003; česká verze Konečná, 2010, s. 43)</vt:lpstr>
      <vt:lpstr>Mediální obraz nadání</vt:lpstr>
      <vt:lpstr>Je mediální obraz nadání (subkultury) uniformní?</vt:lpstr>
      <vt:lpstr>Prezentace aplikace PowerPoint</vt:lpstr>
      <vt:lpstr>Odstupňování nadání podle kognitivních schopností (Grossová, 2009, s. 337)</vt:lpstr>
      <vt:lpstr>Prezentace aplikace PowerPoint</vt:lpstr>
      <vt:lpstr>Práce s nadanými - obohacování</vt:lpstr>
      <vt:lpstr>Práce s nadanými - akcelerování</vt:lpstr>
      <vt:lpstr>Rozšiřující literatura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Seminář k pedagogické psychologii</dc:title>
  <dc:creator>Mares</dc:creator>
  <cp:lastModifiedBy>Mares</cp:lastModifiedBy>
  <cp:revision>39</cp:revision>
  <dcterms:modified xsi:type="dcterms:W3CDTF">2015-11-24T16:22:31Z</dcterms:modified>
</cp:coreProperties>
</file>