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778845-6F0A-43BC-BEF1-880A39A0ADD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8131D5C-50EB-4D0C-9A5C-037582109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razkova-skola.cz/" TargetMode="External"/><Relationship Id="rId7" Type="http://schemas.openxmlformats.org/officeDocument/2006/relationships/hyperlink" Target="http://katalogpo.upol.cz/" TargetMode="External"/><Relationship Id="rId2" Type="http://schemas.openxmlformats.org/officeDocument/2006/relationships/hyperlink" Target="http://skolka.milosrdni.cz/fotogaleri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erial-montessori.cz/" TargetMode="External"/><Relationship Id="rId5" Type="http://schemas.openxmlformats.org/officeDocument/2006/relationships/hyperlink" Target="http://www.alternativnikomunikace.cz/stranka-pomucky-prodej-53" TargetMode="External"/><Relationship Id="rId4" Type="http://schemas.openxmlformats.org/officeDocument/2006/relationships/hyperlink" Target="http://is.braillnet.cz/pomucky_vypis.php?name=&amp;spe%5b%5d=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2016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SZ7BP_SP1S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Seminář </a:t>
            </a:r>
            <a:r>
              <a:rPr lang="cs-CZ" b="1" dirty="0"/>
              <a:t>ke speciální pedagogice </a:t>
            </a:r>
            <a:r>
              <a:rPr lang="cs-CZ" b="1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 8:25 – 9:10</a:t>
            </a:r>
          </a:p>
          <a:p>
            <a:endParaRPr lang="cs-CZ" dirty="0"/>
          </a:p>
          <a:p>
            <a:r>
              <a:rPr lang="cs-CZ" dirty="0" smtClean="0"/>
              <a:t>Vyučující: Lenka Hrnčířová</a:t>
            </a:r>
          </a:p>
          <a:p>
            <a:endParaRPr lang="cs-CZ" dirty="0" smtClean="0"/>
          </a:p>
          <a:p>
            <a:r>
              <a:rPr lang="cs-CZ" dirty="0" smtClean="0"/>
              <a:t>Konzultační hodiny: čtvrtek 13:00-15:00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Budova CVIDOS (třetí patro)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účast</a:t>
            </a:r>
          </a:p>
          <a:p>
            <a:r>
              <a:rPr lang="cs-CZ" dirty="0" smtClean="0"/>
              <a:t>Docházka – max. 2 omluvené absence</a:t>
            </a:r>
          </a:p>
          <a:p>
            <a:r>
              <a:rPr lang="cs-CZ" dirty="0" smtClean="0"/>
              <a:t>Pomůcka</a:t>
            </a:r>
          </a:p>
          <a:p>
            <a:endParaRPr lang="cs-CZ" dirty="0"/>
          </a:p>
          <a:p>
            <a:r>
              <a:rPr lang="cs-CZ" dirty="0" smtClean="0"/>
              <a:t>Elektronický test = přednáška + seminář (informace se dozvíte na přednášce)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Jarmila </a:t>
            </a:r>
            <a:r>
              <a:rPr lang="cs-CZ" dirty="0" err="1" smtClean="0"/>
              <a:t>Pipeková</a:t>
            </a:r>
            <a:r>
              <a:rPr lang="cs-CZ" dirty="0" smtClean="0"/>
              <a:t> – Kapitoly ze speciální pedagogiky, 3. přepracované vydání z r. 2010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Další literatura:</a:t>
            </a:r>
          </a:p>
          <a:p>
            <a:r>
              <a:rPr lang="cs-CZ" dirty="0" smtClean="0"/>
              <a:t>Josef </a:t>
            </a:r>
            <a:r>
              <a:rPr lang="cs-CZ" dirty="0" err="1" smtClean="0"/>
              <a:t>Sowík</a:t>
            </a:r>
            <a:r>
              <a:rPr lang="cs-CZ" dirty="0" smtClean="0"/>
              <a:t> – Speciální pedagogika</a:t>
            </a:r>
          </a:p>
          <a:p>
            <a:r>
              <a:rPr lang="cs-CZ" dirty="0" smtClean="0"/>
              <a:t>Milan Valenta – Přehled speciální pedagogiky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výroba + prezentace v semináři</a:t>
            </a:r>
            <a:r>
              <a:rPr lang="cs-CZ" dirty="0"/>
              <a:t> </a:t>
            </a:r>
            <a:r>
              <a:rPr lang="cs-CZ" dirty="0" smtClean="0"/>
              <a:t>(5 minut)</a:t>
            </a:r>
          </a:p>
          <a:p>
            <a:endParaRPr lang="cs-CZ" dirty="0" smtClean="0"/>
          </a:p>
          <a:p>
            <a:r>
              <a:rPr lang="cs-CZ" dirty="0" smtClean="0"/>
              <a:t>Účel využití, jak se používá, ukázka použití v praxi, co rozvíjí, u jaké skupiny, další varianty použití</a:t>
            </a:r>
          </a:p>
          <a:p>
            <a:endParaRPr lang="cs-CZ" dirty="0" smtClean="0"/>
          </a:p>
          <a:p>
            <a:r>
              <a:rPr lang="cs-CZ" dirty="0" smtClean="0"/>
              <a:t>Do </a:t>
            </a:r>
            <a:r>
              <a:rPr lang="cs-CZ" dirty="0" err="1" smtClean="0"/>
              <a:t>ISu</a:t>
            </a:r>
            <a:r>
              <a:rPr lang="cs-CZ" dirty="0" smtClean="0"/>
              <a:t> vložit v textové podobě s fotografií + výše uvedené a teoretický základ včetně citací</a:t>
            </a:r>
          </a:p>
          <a:p>
            <a:endParaRPr lang="cs-CZ" dirty="0" smtClean="0"/>
          </a:p>
          <a:p>
            <a:r>
              <a:rPr lang="cs-CZ" dirty="0" smtClean="0"/>
              <a:t>Do 5.12.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Rozsah: max. 2 normostrany (řádkování 1,5; písmo </a:t>
            </a:r>
            <a:r>
              <a:rPr lang="cs-CZ" dirty="0" err="1" smtClean="0"/>
              <a:t>Times</a:t>
            </a:r>
            <a:r>
              <a:rPr lang="cs-CZ" dirty="0" smtClean="0"/>
              <a:t> New Roman vel. 12; okraje 2,5; zarovnání do bloku)</a:t>
            </a:r>
          </a:p>
          <a:p>
            <a:endParaRPr lang="cs-CZ" dirty="0" smtClean="0"/>
          </a:p>
          <a:p>
            <a:r>
              <a:rPr lang="cs-CZ" dirty="0" smtClean="0"/>
              <a:t>1. strana – úvodní strana (název semináře, pomůcka + oblast/typ postižení, jméno a příjmení studenta, UČO, jméno cvičícího)</a:t>
            </a:r>
          </a:p>
          <a:p>
            <a:endParaRPr lang="cs-CZ" dirty="0" smtClean="0"/>
          </a:p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Nejpozději do 3. semináře nahlásit, jakou pomůcku budete vyrábět</a:t>
            </a:r>
          </a:p>
          <a:p>
            <a:endParaRPr lang="cs-CZ" dirty="0" smtClean="0"/>
          </a:p>
          <a:p>
            <a:r>
              <a:rPr lang="cs-CZ" dirty="0" smtClean="0"/>
              <a:t>Pomůcka se nesmí opakovat</a:t>
            </a:r>
          </a:p>
          <a:p>
            <a:endParaRPr lang="cs-CZ" dirty="0" smtClean="0"/>
          </a:p>
          <a:p>
            <a:r>
              <a:rPr lang="cs-CZ" dirty="0" smtClean="0"/>
              <a:t>Odevzdání a prezentace pomůcky je podmínkou pro udělení zápočtu!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se zrakovým postižením</a:t>
            </a:r>
          </a:p>
          <a:p>
            <a:r>
              <a:rPr lang="cs-CZ" dirty="0" smtClean="0"/>
              <a:t>Žáci se sluchovým postižením</a:t>
            </a:r>
          </a:p>
          <a:p>
            <a:r>
              <a:rPr lang="cs-CZ" dirty="0" smtClean="0"/>
              <a:t>Žáci s mentálním postižením</a:t>
            </a:r>
          </a:p>
          <a:p>
            <a:r>
              <a:rPr lang="cs-CZ" dirty="0" smtClean="0"/>
              <a:t>Žáci s poruchou autistického spektra</a:t>
            </a:r>
          </a:p>
          <a:p>
            <a:r>
              <a:rPr lang="cs-CZ" dirty="0" smtClean="0"/>
              <a:t>Žáci s tělesným postižením</a:t>
            </a:r>
          </a:p>
          <a:p>
            <a:r>
              <a:rPr lang="cs-CZ" dirty="0" smtClean="0"/>
              <a:t>Žáci s poruchou chování</a:t>
            </a:r>
          </a:p>
          <a:p>
            <a:r>
              <a:rPr lang="cs-CZ" dirty="0" smtClean="0"/>
              <a:t>Žáci s narušenou komunikační schopností</a:t>
            </a:r>
          </a:p>
          <a:p>
            <a:r>
              <a:rPr lang="cs-CZ" dirty="0" smtClean="0"/>
              <a:t>Žáci s poruchami učení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hlinkClick r:id="rId2"/>
              </a:rPr>
              <a:t>http://skolka.milosrdni.cz/fotogalerie</a:t>
            </a:r>
            <a:r>
              <a:rPr lang="en-US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obrazkova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skola.cz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smtClean="0">
                <a:hlinkClick r:id="rId4"/>
              </a:rPr>
              <a:t>http://is.braillnet.cz/pomucky_vypis.php?name=&amp;spe%5B%5D=5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alternativnikomunikace.cz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stranka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pomucky</a:t>
            </a:r>
            <a:r>
              <a:rPr lang="cs-CZ" dirty="0" smtClean="0">
                <a:hlinkClick r:id="rId5"/>
              </a:rPr>
              <a:t>-prodej-53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>
                <a:hlinkClick r:id="rId6"/>
              </a:rPr>
              <a:t>http://www.material-montessori.cz/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>
                <a:hlinkClick r:id="rId7"/>
              </a:rPr>
              <a:t>http://katalogpo.upol.cz/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Inspirace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970</TotalTime>
  <Words>261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Papír</vt:lpstr>
      <vt:lpstr>SZ7BP_SP1S   Seminář ke speciální pedagogice 1</vt:lpstr>
      <vt:lpstr>Snímek 2</vt:lpstr>
      <vt:lpstr>Ukončení předmětu</vt:lpstr>
      <vt:lpstr>Literatura</vt:lpstr>
      <vt:lpstr>Pomůcka</vt:lpstr>
      <vt:lpstr>Snímek 6</vt:lpstr>
      <vt:lpstr>Snímek 7</vt:lpstr>
      <vt:lpstr>Cílová skupina</vt:lpstr>
      <vt:lpstr>Inspirace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Seminář ke speciální pedagogice 1</dc:title>
  <dc:creator>Lenka</dc:creator>
  <cp:lastModifiedBy>Lenka</cp:lastModifiedBy>
  <cp:revision>18</cp:revision>
  <dcterms:created xsi:type="dcterms:W3CDTF">2016-09-11T19:36:17Z</dcterms:created>
  <dcterms:modified xsi:type="dcterms:W3CDTF">2016-09-20T17:46:16Z</dcterms:modified>
</cp:coreProperties>
</file>