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6" r:id="rId4"/>
    <p:sldId id="260" r:id="rId5"/>
    <p:sldId id="261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0066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9731-16B6-4725-B0C7-C26C55149C95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5FEA0-B296-4B2D-94EC-3D81FECD9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Chemické složení živých organismů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980728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anorganické látky: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556792"/>
            <a:ext cx="8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Anorganické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(neústrojné)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látky jsou takové, které tvoří podstatu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neživé přírody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horniny, minerály). 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3212976"/>
            <a:ext cx="89644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Organické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(ústrojné)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látky jsou takové, které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vznikají v tělech živých organismů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plní zde funkci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stavební, zásobní a funkci živin.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4904"/>
            <a:ext cx="8972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organické látky: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4221088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látek anorganických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organických: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5085184"/>
            <a:ext cx="9116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Příklady anorganických látek: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O,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5733256"/>
            <a:ext cx="9269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Příklady organických látek: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cukry, tuky, bílkoviny,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alkeny…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188640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graficky, složení živých organismů z hlediska typu a druhu obsažených látek: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1412776"/>
            <a:ext cx="5616624" cy="46166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ŽIVÝ ORGANISMUS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2708920"/>
            <a:ext cx="331236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ORGANICKÉ (ústrojné) LÁTKY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2708920"/>
            <a:ext cx="3456384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ANORGANICKÉ (neústrojné) LÁTKY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2699792" y="1988840"/>
            <a:ext cx="1080120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5364088" y="1988840"/>
            <a:ext cx="1224136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79512" y="3933056"/>
            <a:ext cx="129614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cukry (sacharidy)</a:t>
            </a:r>
            <a:endParaRPr lang="cs-CZ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436096" y="3933056"/>
            <a:ext cx="86409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663300"/>
                </a:solidFill>
              </a:rPr>
              <a:t>voda</a:t>
            </a:r>
            <a:endParaRPr lang="cs-CZ" b="1" dirty="0">
              <a:solidFill>
                <a:srgbClr val="6633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99592" y="4653136"/>
            <a:ext cx="122413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tuky </a:t>
            </a:r>
          </a:p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(lipidy)</a:t>
            </a:r>
            <a:endParaRPr lang="cs-CZ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19672" y="5373216"/>
            <a:ext cx="12961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bílkoviny</a:t>
            </a:r>
          </a:p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(proteiny)</a:t>
            </a:r>
            <a:endParaRPr lang="cs-CZ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195736" y="6093296"/>
            <a:ext cx="12961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nukleové kyseliny</a:t>
            </a:r>
            <a:endParaRPr lang="cs-CZ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Šipka dolů 27"/>
          <p:cNvSpPr/>
          <p:nvPr/>
        </p:nvSpPr>
        <p:spPr>
          <a:xfrm>
            <a:off x="899592" y="3573016"/>
            <a:ext cx="144016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29" name="Šipka dolů 28"/>
          <p:cNvSpPr/>
          <p:nvPr/>
        </p:nvSpPr>
        <p:spPr>
          <a:xfrm>
            <a:off x="1619672" y="3573016"/>
            <a:ext cx="144016" cy="10081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0" name="Šipka dolů 29"/>
          <p:cNvSpPr/>
          <p:nvPr/>
        </p:nvSpPr>
        <p:spPr>
          <a:xfrm>
            <a:off x="2339752" y="3573016"/>
            <a:ext cx="144016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1" name="Šipka dolů 30"/>
          <p:cNvSpPr/>
          <p:nvPr/>
        </p:nvSpPr>
        <p:spPr>
          <a:xfrm>
            <a:off x="3059832" y="3573016"/>
            <a:ext cx="144016" cy="24482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588224" y="4581128"/>
            <a:ext cx="2088232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663300"/>
                </a:solidFill>
              </a:rPr>
              <a:t>ostatní anorganické látky (minerály, stopové prvky…)</a:t>
            </a:r>
            <a:endParaRPr lang="cs-CZ" b="1" dirty="0">
              <a:solidFill>
                <a:srgbClr val="663300"/>
              </a:solidFill>
            </a:endParaRPr>
          </a:p>
        </p:txBody>
      </p:sp>
      <p:sp>
        <p:nvSpPr>
          <p:cNvPr id="33" name="Šipka dolů 32"/>
          <p:cNvSpPr/>
          <p:nvPr/>
        </p:nvSpPr>
        <p:spPr>
          <a:xfrm>
            <a:off x="5796136" y="3573016"/>
            <a:ext cx="144016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5" name="Šipka dolů 34"/>
          <p:cNvSpPr/>
          <p:nvPr/>
        </p:nvSpPr>
        <p:spPr>
          <a:xfrm>
            <a:off x="7452320" y="3573016"/>
            <a:ext cx="144016" cy="9361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 animBg="1"/>
      <p:bldP spid="26" grpId="0" animBg="1"/>
      <p:bldP spid="20" grpId="0" animBg="1"/>
      <p:bldP spid="21" grpId="0" animBg="1"/>
      <p:bldP spid="22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323528" y="764704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vody jako složky těl živých organismů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jako podmínky života na Zemi: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700808"/>
            <a:ext cx="8721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vodě vznikl život a první živé organismy.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2348880"/>
            <a:ext cx="8873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Voda v těle živých organismů udržuje stálé vnitřní prostředí </a:t>
            </a:r>
          </a:p>
          <a:p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tzv.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homeostázu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která je nezbytná pro udržení života organismu.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2" y="3284984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Voda v živém organismu slouží jako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rozpouštědlo a transportní prostředí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většiny pro život důležitých látek (živiny, vitaminy, minerály…).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5091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Voda v buňkách představuje prostředí, které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umožňuje průběh všech chemických reakcí, zajišťujících životní děje.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5445224"/>
            <a:ext cx="9116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Voda umožňuje organismům vylučovat rozpuštěné odpadní látky a teplokrevným živočichům udržovat stálou tělesnou teplotu.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1340768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Biogenní prvky jsou prvky obsažené ve sloučeninách, které tvoří těla živých organismů. 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836712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biogenní prvky: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420888"/>
            <a:ext cx="8073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tzv.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makroprvky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makrobiogenní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prvky) ?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924944"/>
            <a:ext cx="88737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makroprvky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označujeme  ty biogenní prvky, které se v organismu vyskytují ve velkém množství (tvoří až 99 % hmotnosti organismu)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5373216"/>
            <a:ext cx="9026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C, H, N, O, P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jsou to prvky, které tvoří strukturu molekul nejdůležitějších organických látek v organismu, nezbytných pro život.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36510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pět základních biogenních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makroprvků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vysvětlete jejich význam pro život organismů: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23528" y="836712"/>
            <a:ext cx="8073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tzv.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mikroprvky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mikrobiogenní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prvky) ?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1484784"/>
            <a:ext cx="8873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Mikroprvky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takové biogenní prvky, které se v organismu vyskytují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nepatrném množství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říkáme jim také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„stopové prvky“ 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4509120"/>
            <a:ext cx="9026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Co,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I…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nezbytné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pro tvorbu krevních buněk, umožňují řídicí činnost hormonů, vitaminů a dalších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biomolekul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501008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několik zástupců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mikroprvků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a vysvětlete jejich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význam pro život organismů: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2420888"/>
            <a:ext cx="9026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Organismy je musí přijímat v potravě, neboť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nepostradatelné pro správný průběh chemických reakcí, řídících životní děje.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513" y="5517232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Pozor,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 příjmu potravou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větších množstvích než stopových,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většina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mikroprvků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 organismus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toxická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8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472</Words>
  <Application>Microsoft Office PowerPoint</Application>
  <PresentationFormat>Předvádění na obrazovce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Chemické složení živých organismů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Sacharidy</dc:title>
  <dc:creator>Ptacek</dc:creator>
  <cp:lastModifiedBy>Ptacek</cp:lastModifiedBy>
  <cp:revision>17</cp:revision>
  <dcterms:created xsi:type="dcterms:W3CDTF">2013-09-17T10:32:11Z</dcterms:created>
  <dcterms:modified xsi:type="dcterms:W3CDTF">2014-09-27T11:16:29Z</dcterms:modified>
</cp:coreProperties>
</file>