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6" r:id="rId2"/>
    <p:sldId id="257" r:id="rId3"/>
    <p:sldId id="260" r:id="rId4"/>
    <p:sldId id="258" r:id="rId5"/>
    <p:sldId id="259" r:id="rId6"/>
    <p:sldId id="262" r:id="rId7"/>
    <p:sldId id="261" r:id="rId8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207" y="-6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55763-800C-463E-A1E8-C2CDC2CC8FEF}" type="datetimeFigureOut">
              <a:rPr lang="cs-CZ" smtClean="0"/>
              <a:t>17.10.2016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DD7CA6-D3EA-4D5B-B699-A550A1590E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5217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B5109-8968-404C-9400-D6C9BBCCAA48}" type="datetimeFigureOut">
              <a:rPr lang="cs-CZ" smtClean="0"/>
              <a:t>17.10.2016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D63D1-7B8E-411A-A94E-C1D39EE35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752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B5109-8968-404C-9400-D6C9BBCCAA48}" type="datetimeFigureOut">
              <a:rPr lang="cs-CZ" smtClean="0"/>
              <a:t>17.10.2016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D63D1-7B8E-411A-A94E-C1D39EE35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0840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B5109-8968-404C-9400-D6C9BBCCAA48}" type="datetimeFigureOut">
              <a:rPr lang="cs-CZ" smtClean="0"/>
              <a:t>17.10.2016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D63D1-7B8E-411A-A94E-C1D39EE35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8782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B5109-8968-404C-9400-D6C9BBCCAA48}" type="datetimeFigureOut">
              <a:rPr lang="cs-CZ" smtClean="0"/>
              <a:t>17.10.2016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D63D1-7B8E-411A-A94E-C1D39EE35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966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B5109-8968-404C-9400-D6C9BBCCAA48}" type="datetimeFigureOut">
              <a:rPr lang="cs-CZ" smtClean="0"/>
              <a:t>17.10.2016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D63D1-7B8E-411A-A94E-C1D39EE35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3977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B5109-8968-404C-9400-D6C9BBCCAA48}" type="datetimeFigureOut">
              <a:rPr lang="cs-CZ" smtClean="0"/>
              <a:t>17.10.2016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D63D1-7B8E-411A-A94E-C1D39EE35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4435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B5109-8968-404C-9400-D6C9BBCCAA48}" type="datetimeFigureOut">
              <a:rPr lang="cs-CZ" smtClean="0"/>
              <a:t>17.10.2016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D63D1-7B8E-411A-A94E-C1D39EE35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192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B5109-8968-404C-9400-D6C9BBCCAA48}" type="datetimeFigureOut">
              <a:rPr lang="cs-CZ" smtClean="0"/>
              <a:t>17.10.2016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D63D1-7B8E-411A-A94E-C1D39EE35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434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B5109-8968-404C-9400-D6C9BBCCAA48}" type="datetimeFigureOut">
              <a:rPr lang="cs-CZ" smtClean="0"/>
              <a:t>17.10.2016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D63D1-7B8E-411A-A94E-C1D39EE35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109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B5109-8968-404C-9400-D6C9BBCCAA48}" type="datetimeFigureOut">
              <a:rPr lang="cs-CZ" smtClean="0"/>
              <a:t>17.10.2016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D63D1-7B8E-411A-A94E-C1D39EE35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7366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B5109-8968-404C-9400-D6C9BBCCAA48}" type="datetimeFigureOut">
              <a:rPr lang="cs-CZ" smtClean="0"/>
              <a:t>17.10.2016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D63D1-7B8E-411A-A94E-C1D39EE35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1544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B5109-8968-404C-9400-D6C9BBCCAA48}" type="datetimeFigureOut">
              <a:rPr lang="cs-CZ" smtClean="0"/>
              <a:t>17.10.2016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63D1-7B8E-411A-A94E-C1D39EE35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8695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1944216"/>
          </a:xfrm>
        </p:spPr>
        <p:txBody>
          <a:bodyPr>
            <a:normAutofit/>
          </a:bodyPr>
          <a:lstStyle/>
          <a:p>
            <a:r>
              <a:rPr lang="cs-CZ" sz="6000" b="1" dirty="0" smtClean="0">
                <a:solidFill>
                  <a:srgbClr val="7030A0"/>
                </a:solidFill>
              </a:rPr>
              <a:t>LEVANDULE LÉKAŘSKÁ </a:t>
            </a:r>
            <a:endParaRPr lang="cs-CZ" sz="6000" b="1" dirty="0">
              <a:solidFill>
                <a:srgbClr val="7030A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cs-CZ" b="1" dirty="0" smtClean="0">
                <a:solidFill>
                  <a:schemeClr val="tx1"/>
                </a:solidFill>
              </a:rPr>
              <a:t>Jméno: Šárka </a:t>
            </a:r>
            <a:r>
              <a:rPr lang="cs-CZ" b="1" dirty="0">
                <a:solidFill>
                  <a:schemeClr val="tx1"/>
                </a:solidFill>
              </a:rPr>
              <a:t>H</a:t>
            </a:r>
            <a:r>
              <a:rPr lang="cs-CZ" b="1" dirty="0" smtClean="0">
                <a:solidFill>
                  <a:schemeClr val="tx1"/>
                </a:solidFill>
              </a:rPr>
              <a:t>amplová </a:t>
            </a: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Předmět: Léčivé rostliny</a:t>
            </a: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Datum: 22.10. 2016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4" name="AutoShape 2" descr="Výsledek obrázku pro levandu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Výsledek obrázku pro levandu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861048"/>
            <a:ext cx="2869438" cy="214104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73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ýsledek obrázku pro levandu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916235" y="2564904"/>
            <a:ext cx="3144320" cy="41924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LEVANDULE LÉKAŘSKÁ 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268760"/>
            <a:ext cx="8147248" cy="5184576"/>
          </a:xfrm>
        </p:spPr>
        <p:txBody>
          <a:bodyPr>
            <a:normAutofit fontScale="92500" lnSpcReduction="20000"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cs-CZ" sz="3000" b="1" dirty="0" smtClean="0">
                <a:solidFill>
                  <a:prstClr val="black"/>
                </a:solidFill>
              </a:rPr>
              <a:t>Popis: </a:t>
            </a:r>
          </a:p>
          <a:p>
            <a:pPr lvl="0">
              <a:lnSpc>
                <a:spcPct val="150000"/>
              </a:lnSpc>
            </a:pPr>
            <a:r>
              <a:rPr lang="cs-CZ" sz="3000" dirty="0" smtClean="0">
                <a:solidFill>
                  <a:srgbClr val="252525"/>
                </a:solidFill>
              </a:rPr>
              <a:t>lat. název: </a:t>
            </a:r>
            <a:r>
              <a:rPr lang="cs-CZ" sz="3000" i="1" dirty="0" err="1" smtClean="0">
                <a:solidFill>
                  <a:srgbClr val="252525"/>
                </a:solidFill>
              </a:rPr>
              <a:t>Lavandula</a:t>
            </a:r>
            <a:r>
              <a:rPr lang="cs-CZ" sz="3000" i="1" dirty="0" smtClean="0">
                <a:solidFill>
                  <a:srgbClr val="252525"/>
                </a:solidFill>
              </a:rPr>
              <a:t> </a:t>
            </a:r>
            <a:r>
              <a:rPr lang="cs-CZ" sz="3000" i="1" dirty="0" err="1" smtClean="0">
                <a:solidFill>
                  <a:srgbClr val="252525"/>
                </a:solidFill>
              </a:rPr>
              <a:t>angustifolia</a:t>
            </a:r>
            <a:endParaRPr lang="cs-CZ" sz="3000" i="1" dirty="0" smtClean="0">
              <a:solidFill>
                <a:srgbClr val="252525"/>
              </a:solidFill>
            </a:endParaRPr>
          </a:p>
          <a:p>
            <a:pPr lvl="0">
              <a:lnSpc>
                <a:spcPct val="150000"/>
              </a:lnSpc>
            </a:pPr>
            <a:r>
              <a:rPr lang="cs-CZ" sz="3000" dirty="0" smtClean="0">
                <a:solidFill>
                  <a:srgbClr val="252525"/>
                </a:solidFill>
              </a:rPr>
              <a:t>čeleď: hluchavkovité</a:t>
            </a:r>
            <a:endParaRPr lang="cs-CZ" sz="3000" dirty="0" smtClean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</a:pPr>
            <a:r>
              <a:rPr lang="cs-CZ" sz="3000" dirty="0" smtClean="0">
                <a:solidFill>
                  <a:prstClr val="black"/>
                </a:solidFill>
              </a:rPr>
              <a:t>léčivá </a:t>
            </a:r>
            <a:r>
              <a:rPr lang="cs-CZ" sz="3000" dirty="0">
                <a:solidFill>
                  <a:prstClr val="black"/>
                </a:solidFill>
              </a:rPr>
              <a:t>a aromatická rostlina</a:t>
            </a:r>
          </a:p>
          <a:p>
            <a:pPr>
              <a:lnSpc>
                <a:spcPct val="150000"/>
              </a:lnSpc>
            </a:pPr>
            <a:r>
              <a:rPr lang="cs-CZ" sz="3000" dirty="0">
                <a:solidFill>
                  <a:prstClr val="black"/>
                </a:solidFill>
              </a:rPr>
              <a:t>t</a:t>
            </a:r>
            <a:r>
              <a:rPr lang="cs-CZ" sz="3000" dirty="0" smtClean="0">
                <a:solidFill>
                  <a:prstClr val="black"/>
                </a:solidFill>
              </a:rPr>
              <a:t>rvalka vysoká </a:t>
            </a:r>
            <a:r>
              <a:rPr lang="cs-CZ" sz="3000" dirty="0">
                <a:solidFill>
                  <a:prstClr val="black"/>
                </a:solidFill>
              </a:rPr>
              <a:t>60 - 120 </a:t>
            </a:r>
            <a:r>
              <a:rPr lang="cs-CZ" sz="3000" dirty="0" smtClean="0">
                <a:solidFill>
                  <a:prstClr val="black"/>
                </a:solidFill>
              </a:rPr>
              <a:t>cm</a:t>
            </a:r>
            <a:endParaRPr lang="cs-CZ" sz="3000" dirty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</a:pPr>
            <a:r>
              <a:rPr lang="cs-CZ" sz="3000" dirty="0">
                <a:solidFill>
                  <a:prstClr val="black"/>
                </a:solidFill>
              </a:rPr>
              <a:t>větvený stálezelený polokeř</a:t>
            </a:r>
          </a:p>
          <a:p>
            <a:pPr lvl="0">
              <a:lnSpc>
                <a:spcPct val="150000"/>
              </a:lnSpc>
            </a:pPr>
            <a:r>
              <a:rPr lang="cs-CZ" sz="3000" dirty="0" smtClean="0">
                <a:solidFill>
                  <a:prstClr val="black"/>
                </a:solidFill>
              </a:rPr>
              <a:t>květy  </a:t>
            </a:r>
            <a:r>
              <a:rPr lang="cs-CZ" sz="3000" dirty="0">
                <a:solidFill>
                  <a:prstClr val="black"/>
                </a:solidFill>
              </a:rPr>
              <a:t>fialové barvy (modré, růžové i bílé)</a:t>
            </a:r>
          </a:p>
          <a:p>
            <a:pPr lvl="0">
              <a:lnSpc>
                <a:spcPct val="150000"/>
              </a:lnSpc>
            </a:pPr>
            <a:r>
              <a:rPr lang="cs-CZ" sz="3000" dirty="0">
                <a:solidFill>
                  <a:prstClr val="black"/>
                </a:solidFill>
              </a:rPr>
              <a:t>doba kvetení červen až srpen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197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LEVANDULE LÉKAŘSKÁ 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cs-CZ" sz="2800" b="1" dirty="0">
                <a:solidFill>
                  <a:prstClr val="black"/>
                </a:solidFill>
              </a:rPr>
              <a:t>Výskyt: </a:t>
            </a:r>
          </a:p>
          <a:p>
            <a:pPr lvl="0"/>
            <a:r>
              <a:rPr lang="cs-CZ" sz="2800" dirty="0">
                <a:solidFill>
                  <a:prstClr val="black"/>
                </a:solidFill>
              </a:rPr>
              <a:t>Jižní Francie v </a:t>
            </a:r>
            <a:r>
              <a:rPr lang="cs-CZ" sz="2800" dirty="0" err="1">
                <a:solidFill>
                  <a:prstClr val="black"/>
                </a:solidFill>
              </a:rPr>
              <a:t>Provance</a:t>
            </a:r>
            <a:r>
              <a:rPr lang="cs-CZ" sz="2800" dirty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cs-CZ" sz="2800" dirty="0">
                <a:solidFill>
                  <a:prstClr val="black"/>
                </a:solidFill>
              </a:rPr>
              <a:t>Alžírsko</a:t>
            </a:r>
          </a:p>
          <a:p>
            <a:pPr lvl="0"/>
            <a:endParaRPr lang="cs-CZ" sz="2800" dirty="0">
              <a:solidFill>
                <a:prstClr val="black"/>
              </a:solidFill>
            </a:endParaRPr>
          </a:p>
          <a:p>
            <a:pPr lvl="0">
              <a:buNone/>
            </a:pPr>
            <a:r>
              <a:rPr lang="cs-CZ" sz="2800" b="1" dirty="0">
                <a:solidFill>
                  <a:prstClr val="black"/>
                </a:solidFill>
              </a:rPr>
              <a:t>Sběr:</a:t>
            </a:r>
          </a:p>
          <a:p>
            <a:pPr lvl="0"/>
            <a:r>
              <a:rPr lang="cs-CZ" sz="2800" dirty="0">
                <a:solidFill>
                  <a:prstClr val="black"/>
                </a:solidFill>
              </a:rPr>
              <a:t>větratelná a tmavá místnost</a:t>
            </a:r>
          </a:p>
          <a:p>
            <a:pPr lvl="0"/>
            <a:r>
              <a:rPr lang="cs-CZ" sz="2800" dirty="0">
                <a:solidFill>
                  <a:prstClr val="black"/>
                </a:solidFill>
              </a:rPr>
              <a:t>zavěsit trsy květem dolů</a:t>
            </a:r>
          </a:p>
          <a:p>
            <a:endParaRPr lang="cs-CZ" dirty="0"/>
          </a:p>
        </p:txBody>
      </p:sp>
      <p:pic>
        <p:nvPicPr>
          <p:cNvPr id="3076" name="Picture 4" descr="Výsledek obrázku pro levandu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56792"/>
            <a:ext cx="3729733" cy="23282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ýsledek obrázku pro sušení levandu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509120"/>
            <a:ext cx="1955330" cy="19553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91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LEVANDULE LÉKAŘSKÁ 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cs-CZ" sz="2800" b="1" dirty="0">
                <a:solidFill>
                  <a:prstClr val="black"/>
                </a:solidFill>
              </a:rPr>
              <a:t>Pěstování:</a:t>
            </a:r>
          </a:p>
          <a:p>
            <a:pPr lvl="0"/>
            <a:r>
              <a:rPr lang="cs-CZ" sz="2800" dirty="0">
                <a:solidFill>
                  <a:prstClr val="black"/>
                </a:solidFill>
              </a:rPr>
              <a:t>slunná místa</a:t>
            </a:r>
          </a:p>
          <a:p>
            <a:pPr lvl="0"/>
            <a:r>
              <a:rPr lang="cs-CZ" sz="2800" dirty="0">
                <a:solidFill>
                  <a:prstClr val="black"/>
                </a:solidFill>
              </a:rPr>
              <a:t>zalévat zřídka</a:t>
            </a:r>
          </a:p>
          <a:p>
            <a:pPr lvl="0"/>
            <a:r>
              <a:rPr lang="cs-CZ" sz="2800" dirty="0">
                <a:solidFill>
                  <a:prstClr val="black"/>
                </a:solidFill>
              </a:rPr>
              <a:t>2x ročně ostříhat květy</a:t>
            </a:r>
          </a:p>
          <a:p>
            <a:pPr lvl="0"/>
            <a:r>
              <a:rPr lang="cs-CZ" sz="2800" dirty="0">
                <a:solidFill>
                  <a:prstClr val="black"/>
                </a:solidFill>
              </a:rPr>
              <a:t>jaro nebo podzim ostříhat </a:t>
            </a:r>
          </a:p>
          <a:p>
            <a:endParaRPr lang="cs-CZ" dirty="0"/>
          </a:p>
        </p:txBody>
      </p:sp>
      <p:pic>
        <p:nvPicPr>
          <p:cNvPr id="4098" name="Picture 2" descr="Výsledek obrázku pro levandu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894" y="4168804"/>
            <a:ext cx="3716647" cy="24197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8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LEVANDULE LÉKAŘSKÁ 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lvl="0">
              <a:buNone/>
            </a:pPr>
            <a:r>
              <a:rPr lang="cs-CZ" sz="2800" b="1" dirty="0">
                <a:solidFill>
                  <a:prstClr val="black"/>
                </a:solidFill>
              </a:rPr>
              <a:t>Použití:</a:t>
            </a:r>
          </a:p>
          <a:p>
            <a:pPr lvl="0"/>
            <a:r>
              <a:rPr lang="cs-CZ" sz="2800" dirty="0">
                <a:solidFill>
                  <a:prstClr val="black"/>
                </a:solidFill>
              </a:rPr>
              <a:t>koupele</a:t>
            </a:r>
          </a:p>
          <a:p>
            <a:pPr lvl="0"/>
            <a:r>
              <a:rPr lang="cs-CZ" sz="2800" dirty="0">
                <a:solidFill>
                  <a:prstClr val="black"/>
                </a:solidFill>
              </a:rPr>
              <a:t>oleje, parfémy</a:t>
            </a:r>
          </a:p>
          <a:p>
            <a:pPr lvl="0"/>
            <a:r>
              <a:rPr lang="cs-CZ" sz="2800" dirty="0">
                <a:solidFill>
                  <a:prstClr val="black"/>
                </a:solidFill>
              </a:rPr>
              <a:t>kuchyň</a:t>
            </a:r>
          </a:p>
          <a:p>
            <a:pPr lvl="0"/>
            <a:r>
              <a:rPr lang="cs-CZ" sz="2800" dirty="0">
                <a:solidFill>
                  <a:prstClr val="black"/>
                </a:solidFill>
              </a:rPr>
              <a:t>šatník</a:t>
            </a:r>
          </a:p>
          <a:p>
            <a:pPr lvl="0"/>
            <a:r>
              <a:rPr lang="cs-CZ" sz="2800" dirty="0">
                <a:solidFill>
                  <a:prstClr val="black"/>
                </a:solidFill>
              </a:rPr>
              <a:t>nespavost</a:t>
            </a:r>
          </a:p>
          <a:p>
            <a:pPr lvl="0"/>
            <a:r>
              <a:rPr lang="cs-CZ" sz="2800" dirty="0">
                <a:solidFill>
                  <a:prstClr val="black"/>
                </a:solidFill>
              </a:rPr>
              <a:t>deprese</a:t>
            </a:r>
          </a:p>
          <a:p>
            <a:pPr lvl="0"/>
            <a:r>
              <a:rPr lang="cs-CZ" sz="2800" dirty="0">
                <a:solidFill>
                  <a:prstClr val="black"/>
                </a:solidFill>
              </a:rPr>
              <a:t>bolesti hlavy </a:t>
            </a:r>
          </a:p>
          <a:p>
            <a:pPr lvl="0"/>
            <a:r>
              <a:rPr lang="cs-CZ" sz="2800" dirty="0">
                <a:solidFill>
                  <a:prstClr val="black"/>
                </a:solidFill>
              </a:rPr>
              <a:t>migrény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endParaRPr lang="cs-CZ" dirty="0" smtClean="0">
              <a:solidFill>
                <a:prstClr val="black"/>
              </a:solidFill>
            </a:endParaRPr>
          </a:p>
          <a:p>
            <a:pPr lvl="0"/>
            <a:r>
              <a:rPr lang="cs-CZ" dirty="0" smtClean="0">
                <a:solidFill>
                  <a:prstClr val="black"/>
                </a:solidFill>
              </a:rPr>
              <a:t>poranění</a:t>
            </a:r>
            <a:endParaRPr lang="cs-CZ" dirty="0">
              <a:solidFill>
                <a:prstClr val="black"/>
              </a:solidFill>
            </a:endParaRPr>
          </a:p>
          <a:p>
            <a:pPr lvl="0"/>
            <a:r>
              <a:rPr lang="cs-CZ" dirty="0">
                <a:solidFill>
                  <a:prstClr val="black"/>
                </a:solidFill>
              </a:rPr>
              <a:t>spáleniny</a:t>
            </a:r>
          </a:p>
          <a:p>
            <a:pPr lvl="0"/>
            <a:r>
              <a:rPr lang="cs-CZ" dirty="0">
                <a:solidFill>
                  <a:prstClr val="black"/>
                </a:solidFill>
              </a:rPr>
              <a:t>ekzémy</a:t>
            </a:r>
          </a:p>
          <a:p>
            <a:pPr lvl="0"/>
            <a:r>
              <a:rPr lang="cs-CZ" dirty="0">
                <a:solidFill>
                  <a:prstClr val="black"/>
                </a:solidFill>
              </a:rPr>
              <a:t>plísně</a:t>
            </a:r>
          </a:p>
          <a:p>
            <a:pPr lvl="0"/>
            <a:r>
              <a:rPr lang="cs-CZ" dirty="0">
                <a:solidFill>
                  <a:prstClr val="black"/>
                </a:solidFill>
              </a:rPr>
              <a:t>záněty, vředy</a:t>
            </a:r>
          </a:p>
          <a:p>
            <a:pPr lvl="0"/>
            <a:r>
              <a:rPr lang="cs-CZ" dirty="0">
                <a:solidFill>
                  <a:prstClr val="black"/>
                </a:solidFill>
              </a:rPr>
              <a:t>trávení, nadýmání</a:t>
            </a:r>
          </a:p>
          <a:p>
            <a:pPr lvl="0"/>
            <a:r>
              <a:rPr lang="cs-CZ" dirty="0">
                <a:solidFill>
                  <a:prstClr val="black"/>
                </a:solidFill>
              </a:rPr>
              <a:t>revma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557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55575" y="1844824"/>
            <a:ext cx="8229600" cy="11430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124" name="Picture 4" descr="Výsledek obrázku pro kosmetika z levandu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019" y="3357737"/>
            <a:ext cx="4563981" cy="354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Výsledek obrázku pro kosmetika z levandu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593021" cy="335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Výsledek obrázku pro polštářky z levandu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021" y="0"/>
            <a:ext cx="4550978" cy="346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Výsledek obrázku pro vana plná levandu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736"/>
            <a:ext cx="4593021" cy="360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414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LEVANDULE LÉKAŘSKÁ 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cs-CZ" sz="2800" b="1" dirty="0">
                <a:solidFill>
                  <a:prstClr val="black"/>
                </a:solidFill>
              </a:rPr>
              <a:t>Negativa: </a:t>
            </a:r>
          </a:p>
          <a:p>
            <a:pPr lvl="0"/>
            <a:r>
              <a:rPr lang="cs-CZ" sz="2800" dirty="0">
                <a:solidFill>
                  <a:prstClr val="black"/>
                </a:solidFill>
              </a:rPr>
              <a:t>omamné účinky při předávkování</a:t>
            </a:r>
          </a:p>
          <a:p>
            <a:pPr lvl="0"/>
            <a:r>
              <a:rPr lang="cs-CZ" sz="2800" dirty="0">
                <a:solidFill>
                  <a:prstClr val="black"/>
                </a:solidFill>
              </a:rPr>
              <a:t>čaje a odvary nejsou vhodné pro těhotné, kojící matky a malé děti</a:t>
            </a:r>
          </a:p>
          <a:p>
            <a:pPr lvl="0"/>
            <a:r>
              <a:rPr lang="cs-CZ" sz="2800" dirty="0">
                <a:solidFill>
                  <a:prstClr val="black"/>
                </a:solidFill>
              </a:rPr>
              <a:t>silice mohou na kůži způsobit podráždění a dermatitidu</a:t>
            </a:r>
          </a:p>
          <a:p>
            <a:endParaRPr lang="cs-CZ" dirty="0"/>
          </a:p>
        </p:txBody>
      </p:sp>
      <p:pic>
        <p:nvPicPr>
          <p:cNvPr id="1028" name="Picture 4" descr="Výsledek obrázku pro vana plná levandu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386770"/>
            <a:ext cx="3564395" cy="23762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73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146</Words>
  <Application>Microsoft Office PowerPoint</Application>
  <PresentationFormat>Předvádění na obrazovce (4:3)</PresentationFormat>
  <Paragraphs>50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systému Office</vt:lpstr>
      <vt:lpstr>LEVANDULE LÉKAŘSKÁ </vt:lpstr>
      <vt:lpstr>LEVANDULE LÉKAŘSKÁ </vt:lpstr>
      <vt:lpstr>LEVANDULE LÉKAŘSKÁ </vt:lpstr>
      <vt:lpstr>LEVANDULE LÉKAŘSKÁ </vt:lpstr>
      <vt:lpstr>LEVANDULE LÉKAŘSKÁ </vt:lpstr>
      <vt:lpstr>Prezentace aplikace PowerPoint</vt:lpstr>
      <vt:lpstr>LEVANDULE LÉKAŘSKÁ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LEVANDULE LÉKAŘSKÁ </dc:title>
  <dc:creator>user</dc:creator>
  <cp:lastModifiedBy>user</cp:lastModifiedBy>
  <cp:revision>15</cp:revision>
  <cp:lastPrinted>2016-10-17T19:43:57Z</cp:lastPrinted>
  <dcterms:created xsi:type="dcterms:W3CDTF">2016-10-15T13:28:30Z</dcterms:created>
  <dcterms:modified xsi:type="dcterms:W3CDTF">2016-10-17T19:44:04Z</dcterms:modified>
</cp:coreProperties>
</file>