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80" r:id="rId23"/>
    <p:sldId id="279" r:id="rId24"/>
    <p:sldId id="277" r:id="rId25"/>
    <p:sldId id="278" r:id="rId26"/>
    <p:sldId id="285" r:id="rId27"/>
    <p:sldId id="281" r:id="rId28"/>
    <p:sldId id="297" r:id="rId29"/>
    <p:sldId id="282" r:id="rId30"/>
    <p:sldId id="292" r:id="rId31"/>
    <p:sldId id="283" r:id="rId32"/>
    <p:sldId id="293" r:id="rId33"/>
    <p:sldId id="296" r:id="rId34"/>
    <p:sldId id="284" r:id="rId35"/>
    <p:sldId id="286" r:id="rId36"/>
    <p:sldId id="287" r:id="rId37"/>
    <p:sldId id="288" r:id="rId38"/>
    <p:sldId id="290" r:id="rId39"/>
    <p:sldId id="289" r:id="rId40"/>
    <p:sldId id="291" r:id="rId41"/>
    <p:sldId id="294" r:id="rId42"/>
    <p:sldId id="295" r:id="rId4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A722-415D-44A7-9CE8-52A45AABB7CE}" type="datetimeFigureOut">
              <a:rPr lang="cs-CZ" smtClean="0"/>
              <a:t>22.9.2016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972A-96C5-44BE-AA33-75FD4FFEEBA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A722-415D-44A7-9CE8-52A45AABB7CE}" type="datetimeFigureOut">
              <a:rPr lang="cs-CZ" smtClean="0"/>
              <a:t>22.9.2016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972A-96C5-44BE-AA33-75FD4FFEEBA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A722-415D-44A7-9CE8-52A45AABB7CE}" type="datetimeFigureOut">
              <a:rPr lang="cs-CZ" smtClean="0"/>
              <a:t>22.9.2016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972A-96C5-44BE-AA33-75FD4FFEEBA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A722-415D-44A7-9CE8-52A45AABB7CE}" type="datetimeFigureOut">
              <a:rPr lang="cs-CZ" smtClean="0"/>
              <a:t>22.9.2016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972A-96C5-44BE-AA33-75FD4FFEEBA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A722-415D-44A7-9CE8-52A45AABB7CE}" type="datetimeFigureOut">
              <a:rPr lang="cs-CZ" smtClean="0"/>
              <a:t>22.9.2016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972A-96C5-44BE-AA33-75FD4FFEEBA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A722-415D-44A7-9CE8-52A45AABB7CE}" type="datetimeFigureOut">
              <a:rPr lang="cs-CZ" smtClean="0"/>
              <a:t>22.9.2016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972A-96C5-44BE-AA33-75FD4FFEEBA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A722-415D-44A7-9CE8-52A45AABB7CE}" type="datetimeFigureOut">
              <a:rPr lang="cs-CZ" smtClean="0"/>
              <a:t>22.9.2016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972A-96C5-44BE-AA33-75FD4FFEEBA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A722-415D-44A7-9CE8-52A45AABB7CE}" type="datetimeFigureOut">
              <a:rPr lang="cs-CZ" smtClean="0"/>
              <a:t>22.9.2016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972A-96C5-44BE-AA33-75FD4FFEEBA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A722-415D-44A7-9CE8-52A45AABB7CE}" type="datetimeFigureOut">
              <a:rPr lang="cs-CZ" smtClean="0"/>
              <a:t>22.9.2016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972A-96C5-44BE-AA33-75FD4FFEEBA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A722-415D-44A7-9CE8-52A45AABB7CE}" type="datetimeFigureOut">
              <a:rPr lang="cs-CZ" smtClean="0"/>
              <a:t>22.9.2016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972A-96C5-44BE-AA33-75FD4FFEEBA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A722-415D-44A7-9CE8-52A45AABB7CE}" type="datetimeFigureOut">
              <a:rPr lang="cs-CZ" smtClean="0"/>
              <a:t>22.9.2016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972A-96C5-44BE-AA33-75FD4FFEEBA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FA722-415D-44A7-9CE8-52A45AABB7CE}" type="datetimeFigureOut">
              <a:rPr lang="cs-CZ" smtClean="0"/>
              <a:t>22.9.2016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D972A-96C5-44BE-AA33-75FD4FFEEBA6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470025"/>
          </a:xfrm>
        </p:spPr>
        <p:txBody>
          <a:bodyPr/>
          <a:lstStyle/>
          <a:p>
            <a:r>
              <a:rPr lang="cs-CZ" dirty="0" smtClean="0"/>
              <a:t>O ČEM NÁŠ SEMINÁŘ BUDE?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ans holbe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670616"/>
            <a:ext cx="9144000" cy="14173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michelange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artemisia gentilesc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0"/>
            <a:ext cx="5400600" cy="68790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velazquez-Las-Meninas-sho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-60169"/>
            <a:ext cx="6048672" cy="691816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goy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63436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go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0"/>
            <a:ext cx="4824536" cy="689219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francisco de go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"/>
            <a:ext cx="47078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francisco_de_goya_y_lucientes_0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442" y="0"/>
            <a:ext cx="840311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Le_Bain_Turc,_by_Jean_Auguste_Dominique_Ingres,_from_C2RMF_retouch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9553" y="0"/>
            <a:ext cx="68848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elacroi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65"/>
            <a:ext cx="9144000" cy="68490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altami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-54768"/>
            <a:ext cx="6912768" cy="691276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romantism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-68857"/>
            <a:ext cx="8496944" cy="692685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1024px-Paul_Cézanne,_French_-_The_Large_Bathers_-_Google_Art_Proj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018" y="0"/>
            <a:ext cx="820396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un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2752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1Alfons_Mucha_-_F._Champenois_Imprimeur-Édite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565404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kup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2359"/>
            <a:ext cx="5688632" cy="684564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josef-capek-pred-spanim-toaleta-1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0"/>
            <a:ext cx="4752528" cy="689883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agrit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728"/>
            <a:ext cx="9144000" cy="684827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rothko_blueandgrey1962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2711" y="0"/>
            <a:ext cx="619857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onald_Judd_Concrete_Bloc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9106"/>
            <a:ext cx="9144000" cy="607978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ix_elternbildnis_5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4713"/>
            <a:ext cx="7560840" cy="68332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Altamira,_bi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5016" cy="578708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intage-women-ads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-63169"/>
            <a:ext cx="5256584" cy="692116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Frida_Kahlo_(self_portrait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3489"/>
            <a:ext cx="5256584" cy="684451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660348-cigarety-winston-653x3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9310"/>
            <a:ext cx="9144000" cy="513912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intage-sexist-ads-1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1642"/>
            <a:ext cx="5184576" cy="682635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tažený soubor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7241"/>
            <a:ext cx="6840760" cy="684076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6279-img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-67771"/>
            <a:ext cx="6780982" cy="6925771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yko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7437" y="0"/>
            <a:ext cx="67891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lide42-640x3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620688"/>
            <a:ext cx="9125131" cy="5375273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lassic-Marilyn-set--400x4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-27384"/>
            <a:ext cx="6885384" cy="688538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Kosuth_OneAndThreeChai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836712"/>
            <a:ext cx="6696744" cy="51490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egy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0"/>
            <a:ext cx="7704856" cy="690135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merican-artist-Jeff-Koons-poses-next-to-his-artwork-“Michael-Jackson-and-Bubbles”-1988-in-the-Fondation-Beyeler-in-Riehen-Switzerl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8247"/>
            <a:ext cx="9144000" cy="6121506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rticle-0-14BC4D9A000005DC-590_634x4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8596"/>
            <a:ext cx="9144000" cy="6100808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Katerina-Seda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eg_0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9231" y="0"/>
            <a:ext cx="961323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kuros a ko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3584" y="0"/>
            <a:ext cx="66568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myron_diskobol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iskobolos_p7260024_galerie-9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mistr vyšebrodského oltář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6438"/>
            <a:ext cx="6336704" cy="68515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6</Words>
  <Application>Microsoft Office PowerPoint</Application>
  <PresentationFormat>Předvádění na obrazovce (4:3)</PresentationFormat>
  <Paragraphs>1</Paragraphs>
  <Slides>42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3" baseType="lpstr">
      <vt:lpstr>Motiv sady Office</vt:lpstr>
      <vt:lpstr>O ČEM NÁŠ SEMINÁŘ BUDE?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</vt:vector>
  </TitlesOfParts>
  <Company>Pedagogická fakulta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ČEM NÁŠ SEMINÁŘ BUDE?</dc:title>
  <dc:creator>Your User Name</dc:creator>
  <cp:lastModifiedBy>Your User Name</cp:lastModifiedBy>
  <cp:revision>7</cp:revision>
  <dcterms:created xsi:type="dcterms:W3CDTF">2016-09-22T10:45:00Z</dcterms:created>
  <dcterms:modified xsi:type="dcterms:W3CDTF">2016-09-22T11:47:29Z</dcterms:modified>
</cp:coreProperties>
</file>