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7" r:id="rId6"/>
    <p:sldId id="263" r:id="rId7"/>
    <p:sldId id="261" r:id="rId8"/>
    <p:sldId id="262" r:id="rId9"/>
    <p:sldId id="260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CC71-91AC-43AD-85E2-77F417389634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EDCA-A48D-4130-A298-C2EFC21837A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cs-CZ" dirty="0" smtClean="0"/>
              <a:t>KRUH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/>
          <a:lstStyle/>
          <a:p>
            <a:r>
              <a:rPr lang="cs-CZ" dirty="0" smtClean="0"/>
              <a:t>Tvorba pomocí chůze – Richard </a:t>
            </a:r>
            <a:r>
              <a:rPr lang="cs-CZ" dirty="0" err="1" smtClean="0"/>
              <a:t>Long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7adad2a20e37bd51a383627efa439c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9496"/>
            <a:ext cx="9144000" cy="57790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ichard-Long-Portrait-Photo_James-Wainman.-Courtesy-of-Lisson-Gallery-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431072" cy="60445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koncept?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	Společně vytvoříme pomocí chůze kruh v Kamenné kolonii (na Červeném kopci).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LAND ART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LAND ART </a:t>
            </a:r>
            <a:r>
              <a:rPr lang="cs-CZ" dirty="0" smtClean="0"/>
              <a:t>nebo také </a:t>
            </a:r>
            <a:r>
              <a:rPr lang="cs-CZ" dirty="0" err="1" smtClean="0"/>
              <a:t>earth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, </a:t>
            </a:r>
            <a:r>
              <a:rPr lang="cs-CZ" dirty="0" err="1" smtClean="0"/>
              <a:t>earthworks</a:t>
            </a:r>
            <a:r>
              <a:rPr lang="cs-CZ" dirty="0" smtClean="0"/>
              <a:t>, zemní umění, přírodní umění </a:t>
            </a:r>
            <a:r>
              <a:rPr lang="cs-CZ" dirty="0" smtClean="0">
                <a:solidFill>
                  <a:srgbClr val="FF0000"/>
                </a:solidFill>
              </a:rPr>
              <a:t>se objevuje ve vypjatých 60. letech minulého století</a:t>
            </a:r>
          </a:p>
          <a:p>
            <a:r>
              <a:rPr lang="cs-CZ" dirty="0" smtClean="0"/>
              <a:t>Část umělců se uchyluje k angažované umělecké praxi, utíkají pryč z „bílé kostky“ a ze systému světa umění a trhu s uměleckými komoditami</a:t>
            </a:r>
          </a:p>
          <a:p>
            <a:r>
              <a:rPr lang="cs-CZ" dirty="0" smtClean="0"/>
              <a:t>Silně ovlivněn myšlenkami minimalistického umění, konceptuálního umění, body </a:t>
            </a:r>
            <a:r>
              <a:rPr lang="cs-CZ" dirty="0" err="1" smtClean="0"/>
              <a:t>artu</a:t>
            </a:r>
            <a:r>
              <a:rPr lang="cs-CZ" dirty="0" smtClean="0"/>
              <a:t> (důležitost osobního prožitku)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LAND ART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Lucy</a:t>
            </a:r>
            <a:r>
              <a:rPr lang="cs-CZ" dirty="0" smtClean="0"/>
              <a:t> </a:t>
            </a:r>
            <a:r>
              <a:rPr lang="cs-CZ" dirty="0" err="1" smtClean="0"/>
              <a:t>Lippard</a:t>
            </a:r>
            <a:r>
              <a:rPr lang="cs-CZ" dirty="0" smtClean="0"/>
              <a:t> označuje za paradigmatickou postavu novodobého příběhu umělce a krajiny Roberta </a:t>
            </a:r>
            <a:r>
              <a:rPr lang="cs-CZ" dirty="0" err="1" smtClean="0"/>
              <a:t>Smithsona</a:t>
            </a:r>
            <a:endParaRPr lang="cs-CZ" dirty="0" smtClean="0"/>
          </a:p>
          <a:p>
            <a:r>
              <a:rPr lang="cs-CZ" dirty="0" smtClean="0"/>
              <a:t>Rozdíl mezi </a:t>
            </a:r>
            <a:r>
              <a:rPr lang="cs-CZ" dirty="0" err="1" smtClean="0"/>
              <a:t>land</a:t>
            </a:r>
            <a:r>
              <a:rPr lang="cs-CZ" dirty="0" smtClean="0"/>
              <a:t> </a:t>
            </a:r>
            <a:r>
              <a:rPr lang="cs-CZ" dirty="0" err="1" smtClean="0"/>
              <a:t>artem</a:t>
            </a:r>
            <a:r>
              <a:rPr lang="cs-CZ" dirty="0" smtClean="0"/>
              <a:t> v USA a v Evropě – evropské zásahy v krajině více efemérní, ekologicky šetrnější</a:t>
            </a:r>
          </a:p>
          <a:p>
            <a:r>
              <a:rPr lang="cs-CZ" dirty="0" smtClean="0"/>
              <a:t>Na </a:t>
            </a:r>
            <a:r>
              <a:rPr lang="cs-CZ" dirty="0" err="1" smtClean="0"/>
              <a:t>landartisty</a:t>
            </a:r>
            <a:r>
              <a:rPr lang="cs-CZ" dirty="0" smtClean="0"/>
              <a:t> navazují se svojí angažovanou praxí umělci, kteří o krajinu „pečují“ – rekultivují ji a chrání – </a:t>
            </a:r>
            <a:r>
              <a:rPr lang="cs-CZ" dirty="0" err="1" smtClean="0"/>
              <a:t>eco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,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RobertSmithson-Spiral-Jetty-Great-Salt-Lake-02-1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7200800" cy="50709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62514d8085be6d74ea1970ae4b064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9268"/>
            <a:ext cx="9144000" cy="6379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WALKING_A_LINE_IN_PERU_1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062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om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7472"/>
            <a:ext cx="9144000" cy="6163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our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632"/>
            <a:ext cx="9144000" cy="5888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nde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7445052" cy="49108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137</Words>
  <Application>Microsoft Office PowerPoint</Application>
  <PresentationFormat>Předvádění na obrazovce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KRUH</vt:lpstr>
      <vt:lpstr>LAND ART</vt:lpstr>
      <vt:lpstr>LAND ART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Náš koncept?</vt:lpstr>
    </vt:vector>
  </TitlesOfParts>
  <Company>Pedagogická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KRUH</dc:title>
  <dc:creator>Your User Name</dc:creator>
  <cp:lastModifiedBy>Your User Name</cp:lastModifiedBy>
  <cp:revision>4</cp:revision>
  <dcterms:created xsi:type="dcterms:W3CDTF">2016-10-24T10:13:58Z</dcterms:created>
  <dcterms:modified xsi:type="dcterms:W3CDTF">2016-10-24T11:36:35Z</dcterms:modified>
</cp:coreProperties>
</file>