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3117E-CA40-4583-8984-33BC99EAADD6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BF51-83BC-48A2-8269-D609C87A103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2BF51-83BC-48A2-8269-D609C87A1037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EF1BB-7796-42DC-8804-CFB0FEB27A69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96411-6990-4973-A22F-B316E6EAC4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Podpůrná opatření </a:t>
            </a:r>
            <a:br>
              <a:rPr lang="cs-CZ" dirty="0" smtClean="0"/>
            </a:br>
            <a:r>
              <a:rPr lang="cs-CZ" dirty="0" smtClean="0"/>
              <a:t>http://katalogpo.upol.cz/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10 oblastí podpory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třídním kolektivem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Začlenění do kolektivu</a:t>
            </a:r>
          </a:p>
          <a:p>
            <a:r>
              <a:rPr lang="cs-CZ" dirty="0" smtClean="0"/>
              <a:t>Pochopení ostatních – proč to má jinak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Pracovní místo, zasedací pořádek</a:t>
            </a:r>
          </a:p>
          <a:p>
            <a:r>
              <a:rPr lang="cs-CZ" dirty="0" smtClean="0"/>
              <a:t>Místo pro pomůcky žáka</a:t>
            </a:r>
          </a:p>
          <a:p>
            <a:r>
              <a:rPr lang="cs-CZ" dirty="0" smtClean="0"/>
              <a:t>Místo pro osobní věci žáka</a:t>
            </a:r>
          </a:p>
          <a:p>
            <a:r>
              <a:rPr lang="cs-CZ" dirty="0" smtClean="0"/>
              <a:t>Upravený nábytek (židle, lavice…)</a:t>
            </a:r>
          </a:p>
          <a:p>
            <a:r>
              <a:rPr lang="cs-CZ" dirty="0" smtClean="0"/>
              <a:t>Informace o čase, prostoru… (obrázky)</a:t>
            </a:r>
          </a:p>
          <a:p>
            <a:r>
              <a:rPr lang="cs-CZ" dirty="0" smtClean="0"/>
              <a:t>Prostor pro prezentaci</a:t>
            </a:r>
          </a:p>
          <a:p>
            <a:r>
              <a:rPr lang="cs-CZ" dirty="0" smtClean="0"/>
              <a:t>Stavební úpravy – bezbariérovost, zajištění schodiště, třída v přízemí….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Úprava režimu výuky (časová, místní) – klidná, příjemná atmosféra – koberec, křesílko…, menší počet žáků ve třídě, měnit délku vyučovací jednotky (45´), další pracovní místo v klidné části třídy, relaxační učebna, možnost individuálního vzdělávání, některé hodiny v jiném ročníku</a:t>
            </a:r>
          </a:p>
          <a:p>
            <a:pPr>
              <a:buNone/>
            </a:pPr>
            <a:r>
              <a:rPr lang="cs-CZ" dirty="0" smtClean="0"/>
              <a:t>Hlídat: pohodu i pro ostatní žáky a pedagogy, možnost vyčlenění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Modifikace výukových metod a forem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Zkoušet všechny formy práce – individuální výuka, projektová výuka, diferencovaná výuka, skupinová výuka, </a:t>
            </a:r>
            <a:r>
              <a:rPr lang="cs-CZ" dirty="0" err="1" smtClean="0"/>
              <a:t>výuka</a:t>
            </a:r>
            <a:r>
              <a:rPr lang="cs-CZ" dirty="0" smtClean="0"/>
              <a:t> za spolupráce dvou pedagogů… , metody aktivního učení</a:t>
            </a:r>
          </a:p>
          <a:p>
            <a:r>
              <a:rPr lang="cs-CZ" dirty="0" smtClean="0"/>
              <a:t>Učivo do menších celků – více fázovat, přehledné pracovní listy – jeden druh úkolu, odrážky,..</a:t>
            </a:r>
          </a:p>
          <a:p>
            <a:r>
              <a:rPr lang="cs-CZ" dirty="0" smtClean="0"/>
              <a:t>Na co klást důraz – dokončování úkolu, střídání činností, opakovaný výklad, kontrola pochopení, okamžitá zpětná vazba, využívání pomůcek….</a:t>
            </a:r>
          </a:p>
          <a:p>
            <a:r>
              <a:rPr lang="cs-CZ" dirty="0" smtClean="0"/>
              <a:t>Možnost relaxace – možnost spontánního pohybu, vybavené prostory (</a:t>
            </a:r>
            <a:r>
              <a:rPr lang="cs-CZ" dirty="0" err="1" smtClean="0"/>
              <a:t>relax.míče</a:t>
            </a:r>
            <a:r>
              <a:rPr lang="cs-CZ" dirty="0" smtClean="0"/>
              <a:t>, žebřiny, ping pong…)</a:t>
            </a:r>
          </a:p>
          <a:p>
            <a:r>
              <a:rPr lang="cs-CZ" dirty="0" smtClean="0"/>
              <a:t>Rizika – závislost na asistentovi, nejednotnost pedagogů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Spolupráce rodiny a školy – osobní kontakt (pravidelný), soulad práce doma a ve škole, bezpečí v komunikaci….</a:t>
            </a:r>
          </a:p>
          <a:p>
            <a:r>
              <a:rPr lang="cs-CZ" dirty="0" smtClean="0"/>
              <a:t>Rozvoj jazykových kompetencí – úroveň vyjadřovacích schopností, slovní zásoba…</a:t>
            </a:r>
          </a:p>
          <a:p>
            <a:r>
              <a:rPr lang="cs-CZ" dirty="0" smtClean="0"/>
              <a:t>Intervenční techniky – </a:t>
            </a:r>
            <a:r>
              <a:rPr lang="cs-CZ" dirty="0" err="1" smtClean="0"/>
              <a:t>arteterapie</a:t>
            </a:r>
            <a:r>
              <a:rPr lang="cs-CZ" dirty="0" smtClean="0"/>
              <a:t>, FIE, muzikoterapie, </a:t>
            </a:r>
            <a:r>
              <a:rPr lang="cs-CZ" dirty="0" err="1" smtClean="0"/>
              <a:t>zooterapie</a:t>
            </a:r>
            <a:r>
              <a:rPr lang="cs-CZ" dirty="0" smtClean="0"/>
              <a:t>….</a:t>
            </a:r>
          </a:p>
          <a:p>
            <a:r>
              <a:rPr lang="cs-CZ" dirty="0" smtClean="0"/>
              <a:t>Zaměření přímo na oslabenou </a:t>
            </a:r>
            <a:r>
              <a:rPr lang="cs-CZ" dirty="0" err="1" smtClean="0"/>
              <a:t>fci</a:t>
            </a:r>
            <a:r>
              <a:rPr lang="cs-CZ" dirty="0" smtClean="0"/>
              <a:t> – např. jemná motorika, trénink paměti, posilování zrakové a sluchové percepce….</a:t>
            </a:r>
          </a:p>
          <a:p>
            <a:r>
              <a:rPr lang="cs-CZ" dirty="0" smtClean="0"/>
              <a:t>Trénink </a:t>
            </a:r>
            <a:r>
              <a:rPr lang="cs-CZ" dirty="0" err="1" smtClean="0"/>
              <a:t>koncetrace</a:t>
            </a:r>
            <a:r>
              <a:rPr lang="cs-CZ" dirty="0" smtClean="0"/>
              <a:t> pozornosti – zklidnění, rituály, vyčlenit zrak – např. tvary, písmena…. hmatem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Sešity s pomocnými linkami</a:t>
            </a:r>
          </a:p>
          <a:p>
            <a:r>
              <a:rPr lang="cs-CZ" dirty="0" smtClean="0"/>
              <a:t>Přehledy učiva</a:t>
            </a:r>
          </a:p>
          <a:p>
            <a:r>
              <a:rPr lang="cs-CZ" dirty="0" smtClean="0"/>
              <a:t>Upravené učební texty</a:t>
            </a:r>
          </a:p>
          <a:p>
            <a:r>
              <a:rPr lang="cs-CZ" dirty="0" smtClean="0"/>
              <a:t>Manipulační a názorné pomůcky</a:t>
            </a:r>
          </a:p>
          <a:p>
            <a:r>
              <a:rPr lang="cs-CZ" dirty="0" smtClean="0"/>
              <a:t>Bzučák</a:t>
            </a:r>
          </a:p>
          <a:p>
            <a:r>
              <a:rPr lang="cs-CZ" dirty="0" smtClean="0"/>
              <a:t>Počítačové programy</a:t>
            </a:r>
          </a:p>
          <a:p>
            <a:r>
              <a:rPr lang="cs-CZ" dirty="0" smtClean="0"/>
              <a:t>Audioknihy</a:t>
            </a:r>
          </a:p>
          <a:p>
            <a:r>
              <a:rPr lang="cs-CZ" dirty="0" smtClean="0"/>
              <a:t>Rehabilitační a reedukační pomůcky</a:t>
            </a:r>
          </a:p>
          <a:p>
            <a:r>
              <a:rPr lang="cs-CZ" dirty="0" smtClean="0"/>
              <a:t>…..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obsahu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Respektování specifik žáka (projevy, zkoumání, na které opatření reaguje)</a:t>
            </a:r>
          </a:p>
          <a:p>
            <a:r>
              <a:rPr lang="cs-CZ" dirty="0" smtClean="0"/>
              <a:t>Úprava rozsahu a obsahu učiva</a:t>
            </a:r>
          </a:p>
          <a:p>
            <a:r>
              <a:rPr lang="cs-CZ" dirty="0" smtClean="0"/>
              <a:t>Rozložení učiva (odklad PŠD, přípravná třída, opakování ročníku, )</a:t>
            </a:r>
          </a:p>
          <a:p>
            <a:r>
              <a:rPr lang="cs-CZ" dirty="0" smtClean="0"/>
              <a:t>Obohacování učiva (témata zájmu žáka)</a:t>
            </a:r>
          </a:p>
          <a:p>
            <a:r>
              <a:rPr lang="cs-CZ" dirty="0" smtClean="0"/>
              <a:t>Modifikace podávané informace (zopakování pomalejším tempem, zjednodušení, vyšší názornost…..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Okamžitá zpětná vazba</a:t>
            </a:r>
          </a:p>
          <a:p>
            <a:r>
              <a:rPr lang="cs-CZ" dirty="0" smtClean="0"/>
              <a:t>Vyhodnocování IVP (součástí jsou i individuální výstupy  žáka, lze měnit – min. 2krát ročně)</a:t>
            </a:r>
          </a:p>
          <a:p>
            <a:r>
              <a:rPr lang="cs-CZ" dirty="0" smtClean="0"/>
              <a:t>Úroveň </a:t>
            </a:r>
            <a:r>
              <a:rPr lang="cs-CZ" dirty="0" err="1" smtClean="0"/>
              <a:t>sebeobsluhy</a:t>
            </a:r>
            <a:r>
              <a:rPr lang="cs-CZ" dirty="0" smtClean="0"/>
              <a:t> a samostatnosti žáka</a:t>
            </a:r>
          </a:p>
          <a:p>
            <a:r>
              <a:rPr lang="cs-CZ" dirty="0" smtClean="0"/>
              <a:t>Portfolio</a:t>
            </a:r>
          </a:p>
          <a:p>
            <a:r>
              <a:rPr lang="cs-CZ" dirty="0" smtClean="0"/>
              <a:t>Sebehodnocení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výuku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Procvičování doma – podobný styl, využívání pomůcek, podpora samostatnosti, dokončení úkolu….</a:t>
            </a:r>
          </a:p>
          <a:p>
            <a:r>
              <a:rPr lang="cs-CZ" dirty="0" smtClean="0"/>
              <a:t>Péče o aktovku, pomůcky….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sociální a zdravotní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Krizový scénář…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452</Words>
  <Application>Microsoft Office PowerPoint</Application>
  <PresentationFormat>Předvádění na obrazovce (4:3)</PresentationFormat>
  <Paragraphs>57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Podpůrná opatření  http://katalogpo.upol.cz/</vt:lpstr>
      <vt:lpstr>Organizace výuky</vt:lpstr>
      <vt:lpstr>Modifikace výukových metod a forem práce</vt:lpstr>
      <vt:lpstr>Intervence</vt:lpstr>
      <vt:lpstr>Pomůcky</vt:lpstr>
      <vt:lpstr>Úprava obsahu vzdělávání</vt:lpstr>
      <vt:lpstr>Hodnocení</vt:lpstr>
      <vt:lpstr>Příprava na výuku</vt:lpstr>
      <vt:lpstr>Podpora sociální a zdravotní</vt:lpstr>
      <vt:lpstr>Práce s třídním kolektivem</vt:lpstr>
      <vt:lpstr>Úprava prostředí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Podpůrná opatření</dc:title>
  <dc:creator>Admin</dc:creator>
  <cp:lastModifiedBy>Admin</cp:lastModifiedBy>
  <cp:revision>7</cp:revision>
  <dcterms:created xsi:type="dcterms:W3CDTF">2016-11-21T18:43:30Z</dcterms:created>
  <dcterms:modified xsi:type="dcterms:W3CDTF">2016-11-21T19:43:38Z</dcterms:modified>
</cp:coreProperties>
</file>