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2" r:id="rId5"/>
    <p:sldId id="263" r:id="rId6"/>
    <p:sldId id="260" r:id="rId7"/>
    <p:sldId id="261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57" d="100"/>
          <a:sy n="57" d="100"/>
        </p:scale>
        <p:origin x="78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D2213-7900-4D6E-B30D-B5F8B0CFBC70}" type="datetimeFigureOut">
              <a:rPr lang="cs-CZ" smtClean="0"/>
              <a:t>14. 11. 2016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51EB7-6BFB-45B2-9538-D6BC765024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9256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D2213-7900-4D6E-B30D-B5F8B0CFBC70}" type="datetimeFigureOut">
              <a:rPr lang="cs-CZ" smtClean="0"/>
              <a:t>14. 11. 2016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51EB7-6BFB-45B2-9538-D6BC765024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5242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D2213-7900-4D6E-B30D-B5F8B0CFBC70}" type="datetimeFigureOut">
              <a:rPr lang="cs-CZ" smtClean="0"/>
              <a:t>14. 11. 2016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51EB7-6BFB-45B2-9538-D6BC765024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6009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D2213-7900-4D6E-B30D-B5F8B0CFBC70}" type="datetimeFigureOut">
              <a:rPr lang="cs-CZ" smtClean="0"/>
              <a:t>14. 11. 2016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51EB7-6BFB-45B2-9538-D6BC765024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713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D2213-7900-4D6E-B30D-B5F8B0CFBC70}" type="datetimeFigureOut">
              <a:rPr lang="cs-CZ" smtClean="0"/>
              <a:t>14. 11. 2016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51EB7-6BFB-45B2-9538-D6BC765024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4278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D2213-7900-4D6E-B30D-B5F8B0CFBC70}" type="datetimeFigureOut">
              <a:rPr lang="cs-CZ" smtClean="0"/>
              <a:t>14. 11. 2016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51EB7-6BFB-45B2-9538-D6BC765024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7100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D2213-7900-4D6E-B30D-B5F8B0CFBC70}" type="datetimeFigureOut">
              <a:rPr lang="cs-CZ" smtClean="0"/>
              <a:t>14. 11. 2016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51EB7-6BFB-45B2-9538-D6BC765024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354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D2213-7900-4D6E-B30D-B5F8B0CFBC70}" type="datetimeFigureOut">
              <a:rPr lang="cs-CZ" smtClean="0"/>
              <a:t>14. 11. 2016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51EB7-6BFB-45B2-9538-D6BC765024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1810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D2213-7900-4D6E-B30D-B5F8B0CFBC70}" type="datetimeFigureOut">
              <a:rPr lang="cs-CZ" smtClean="0"/>
              <a:t>14. 11. 2016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51EB7-6BFB-45B2-9538-D6BC765024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742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D2213-7900-4D6E-B30D-B5F8B0CFBC70}" type="datetimeFigureOut">
              <a:rPr lang="cs-CZ" smtClean="0"/>
              <a:t>14. 11. 2016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51EB7-6BFB-45B2-9538-D6BC765024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5793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D2213-7900-4D6E-B30D-B5F8B0CFBC70}" type="datetimeFigureOut">
              <a:rPr lang="cs-CZ" smtClean="0"/>
              <a:t>14. 11. 2016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51EB7-6BFB-45B2-9538-D6BC765024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0386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D2213-7900-4D6E-B30D-B5F8B0CFBC70}" type="datetimeFigureOut">
              <a:rPr lang="cs-CZ" smtClean="0"/>
              <a:t>14. 11. 2016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51EB7-6BFB-45B2-9538-D6BC765024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8918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024166" y="1357299"/>
            <a:ext cx="600079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cap="all" dirty="0"/>
              <a:t>pro pochopení významu zeměpisu je naučit se:</a:t>
            </a:r>
          </a:p>
          <a:p>
            <a:pPr algn="ctr"/>
            <a:endParaRPr lang="cs-CZ" dirty="0"/>
          </a:p>
          <a:p>
            <a:pPr algn="ctr"/>
            <a:r>
              <a:rPr lang="cs-CZ" sz="2800" b="1" cap="all" dirty="0"/>
              <a:t>„zeměpisně (geograficky) myslet“</a:t>
            </a:r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8088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24100" y="928670"/>
            <a:ext cx="707236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Základem pro geografické myšlení je umění kladení správných geografických otázek, které jsou, např.:</a:t>
            </a:r>
          </a:p>
          <a:p>
            <a:endParaRPr lang="cs-CZ" dirty="0"/>
          </a:p>
          <a:p>
            <a:endParaRPr lang="cs-CZ" dirty="0"/>
          </a:p>
          <a:p>
            <a:pPr algn="ctr"/>
            <a:r>
              <a:rPr lang="cs-CZ" sz="16600" dirty="0"/>
              <a:t>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4187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cr-foto\3.den\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2426" y="74614"/>
            <a:ext cx="8945563" cy="6708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2439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hrady.cz/data_g/1591/906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267" y="0"/>
            <a:ext cx="9276996" cy="695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012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17639" t="21354" r="15555" b="16754"/>
          <a:stretch/>
        </p:blipFill>
        <p:spPr>
          <a:xfrm>
            <a:off x="1364192" y="0"/>
            <a:ext cx="92530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661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666976" y="1071546"/>
            <a:ext cx="721523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cs-CZ" b="1" dirty="0"/>
              <a:t>Kde to je?</a:t>
            </a:r>
          </a:p>
          <a:p>
            <a:pPr lvl="0" algn="ctr"/>
            <a:endParaRPr lang="cs-CZ" dirty="0"/>
          </a:p>
          <a:p>
            <a:pPr lvl="0" algn="ctr"/>
            <a:endParaRPr lang="cs-CZ" b="1" dirty="0"/>
          </a:p>
          <a:p>
            <a:pPr lvl="0" algn="ctr"/>
            <a:r>
              <a:rPr lang="cs-CZ" b="1" dirty="0"/>
              <a:t>Jaké to je?</a:t>
            </a:r>
            <a:endParaRPr lang="cs-CZ" dirty="0"/>
          </a:p>
          <a:p>
            <a:pPr lvl="0" algn="ctr"/>
            <a:endParaRPr lang="cs-CZ" b="1" dirty="0"/>
          </a:p>
          <a:p>
            <a:pPr lvl="0" algn="ctr"/>
            <a:endParaRPr lang="cs-CZ" b="1" dirty="0"/>
          </a:p>
          <a:p>
            <a:pPr lvl="0" algn="ctr"/>
            <a:r>
              <a:rPr lang="cs-CZ" b="1" dirty="0"/>
              <a:t>Proč je to tam?</a:t>
            </a:r>
            <a:endParaRPr lang="cs-CZ" dirty="0"/>
          </a:p>
          <a:p>
            <a:pPr lvl="0" algn="ctr"/>
            <a:endParaRPr lang="cs-CZ" b="1" dirty="0"/>
          </a:p>
          <a:p>
            <a:pPr lvl="0" algn="ctr"/>
            <a:endParaRPr lang="cs-CZ" b="1" dirty="0"/>
          </a:p>
          <a:p>
            <a:pPr lvl="0" algn="ctr"/>
            <a:r>
              <a:rPr lang="cs-CZ" b="1" dirty="0"/>
              <a:t>Jak to vzniklo?</a:t>
            </a:r>
            <a:endParaRPr lang="cs-CZ" dirty="0"/>
          </a:p>
          <a:p>
            <a:pPr lvl="0" algn="ctr"/>
            <a:endParaRPr lang="cs-CZ" b="1" dirty="0"/>
          </a:p>
          <a:p>
            <a:pPr lvl="0" algn="ctr"/>
            <a:endParaRPr lang="cs-CZ" b="1" dirty="0"/>
          </a:p>
          <a:p>
            <a:pPr lvl="0" algn="ctr"/>
            <a:r>
              <a:rPr lang="cs-CZ" b="1" dirty="0"/>
              <a:t>Jaký to má vliv?</a:t>
            </a:r>
            <a:endParaRPr lang="cs-CZ" dirty="0"/>
          </a:p>
          <a:p>
            <a:pPr lvl="0" algn="ctr"/>
            <a:endParaRPr lang="cs-CZ" b="1" dirty="0"/>
          </a:p>
          <a:p>
            <a:pPr lvl="0" algn="ctr"/>
            <a:endParaRPr lang="cs-CZ" b="1" dirty="0"/>
          </a:p>
          <a:p>
            <a:pPr lvl="0" algn="ctr"/>
            <a:r>
              <a:rPr lang="cs-CZ" b="1" dirty="0"/>
              <a:t>Jak by to mělo být uzpůsobeno vzájemnému užitku člověka a přírody?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7115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024166" y="1000109"/>
            <a:ext cx="664373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K fotografiím můžeme  přiřadit např. následující otázky:</a:t>
            </a:r>
          </a:p>
          <a:p>
            <a:endParaRPr lang="cs-CZ" dirty="0"/>
          </a:p>
          <a:p>
            <a:pPr>
              <a:lnSpc>
                <a:spcPct val="150000"/>
              </a:lnSpc>
            </a:pPr>
            <a:r>
              <a:rPr lang="cs-CZ" sz="2000" i="1" dirty="0"/>
              <a:t>Co je to za místo? Jak to víš? Jaké znaky vidíš? C je pro toto místo typické? Co zde mohou lidé dělat? Jak je toto místo spjaté s jinými místy? Čím se liší, nebo je naopak  podobné místu, kde žiješ, a proč? Jak se mění a proč? Jaké by to bylo žít na tomto místě? Co se ti na tomto místě líbí?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69919082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108</Words>
  <Application>Microsoft Office PowerPoint</Application>
  <PresentationFormat>Širokoúhlá obrazovka</PresentationFormat>
  <Paragraphs>26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Hofmann</dc:creator>
  <cp:lastModifiedBy>Hofmann</cp:lastModifiedBy>
  <cp:revision>2</cp:revision>
  <dcterms:created xsi:type="dcterms:W3CDTF">2016-11-14T09:30:31Z</dcterms:created>
  <dcterms:modified xsi:type="dcterms:W3CDTF">2016-11-14T12:11:53Z</dcterms:modified>
</cp:coreProperties>
</file>