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82DC-41E7-4DBF-A564-8F228E40A961}" type="datetimeFigureOut">
              <a:rPr lang="cs-CZ" smtClean="0"/>
              <a:t>25.11.2015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C74E-316E-43F7-BFDE-02022C1AC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13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82DC-41E7-4DBF-A564-8F228E40A961}" type="datetimeFigureOut">
              <a:rPr lang="cs-CZ" smtClean="0"/>
              <a:t>25.11.2015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C74E-316E-43F7-BFDE-02022C1AC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74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82DC-41E7-4DBF-A564-8F228E40A961}" type="datetimeFigureOut">
              <a:rPr lang="cs-CZ" smtClean="0"/>
              <a:t>25.11.2015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C74E-316E-43F7-BFDE-02022C1AC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6991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82DC-41E7-4DBF-A564-8F228E40A961}" type="datetimeFigureOut">
              <a:rPr lang="cs-CZ" smtClean="0"/>
              <a:t>25.11.2015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C74E-316E-43F7-BFDE-02022C1AC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2914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82DC-41E7-4DBF-A564-8F228E40A961}" type="datetimeFigureOut">
              <a:rPr lang="cs-CZ" smtClean="0"/>
              <a:t>25.11.2015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C74E-316E-43F7-BFDE-02022C1AC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17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82DC-41E7-4DBF-A564-8F228E40A961}" type="datetimeFigureOut">
              <a:rPr lang="cs-CZ" smtClean="0"/>
              <a:t>25.11.2015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C74E-316E-43F7-BFDE-02022C1AC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413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82DC-41E7-4DBF-A564-8F228E40A961}" type="datetimeFigureOut">
              <a:rPr lang="cs-CZ" smtClean="0"/>
              <a:t>25.11.2015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C74E-316E-43F7-BFDE-02022C1AC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46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82DC-41E7-4DBF-A564-8F228E40A961}" type="datetimeFigureOut">
              <a:rPr lang="cs-CZ" smtClean="0"/>
              <a:t>25.11.2015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C74E-316E-43F7-BFDE-02022C1AC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9384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82DC-41E7-4DBF-A564-8F228E40A961}" type="datetimeFigureOut">
              <a:rPr lang="cs-CZ" smtClean="0"/>
              <a:t>25.11.2015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C74E-316E-43F7-BFDE-02022C1AC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66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82DC-41E7-4DBF-A564-8F228E40A961}" type="datetimeFigureOut">
              <a:rPr lang="cs-CZ" smtClean="0"/>
              <a:t>25.11.2015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C74E-316E-43F7-BFDE-02022C1AC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44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82DC-41E7-4DBF-A564-8F228E40A961}" type="datetimeFigureOut">
              <a:rPr lang="cs-CZ" smtClean="0"/>
              <a:t>25.11.2015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C74E-316E-43F7-BFDE-02022C1AC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656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B82DC-41E7-4DBF-A564-8F228E40A961}" type="datetimeFigureOut">
              <a:rPr lang="cs-CZ" smtClean="0"/>
              <a:t>25.11.2015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7C74E-316E-43F7-BFDE-02022C1AC5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386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249714"/>
              </p:ext>
            </p:extLst>
          </p:nvPr>
        </p:nvGraphicFramePr>
        <p:xfrm>
          <a:off x="107504" y="0"/>
          <a:ext cx="8856984" cy="68727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3382"/>
                <a:gridCol w="3223637"/>
                <a:gridCol w="3223637"/>
                <a:gridCol w="696328"/>
              </a:tblGrid>
              <a:tr h="141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</a:rPr>
                        <a:t>Systém (Škrabalová B. 2012)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Druh / Náročnost 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Využití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</a:rPr>
                        <a:t>Stupeň ZŠ 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</a:tr>
              <a:tr h="250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Jednobuněční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Trepka velká / 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Mikroskopování, pochopení jednobuněčnosti, uvědomění si skutečné velikosti tohoto druhu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2 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</a:tr>
              <a:tr h="125118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Bezobratlí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Nezmar sp. / 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Žahavci, uvědomění si velikosti tohoto druhu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Dočasně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</a:tr>
              <a:tr h="1251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Ploštěnka potoční / 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Ploštěnci, vychlípitelný hltan, oči, způsob pohybu...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Dočasně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</a:tr>
              <a:tr h="2502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Žížala sp. /nízká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Kroužkovci, založení „žížalária“ – působení žížal na půdu, pohyb, štětinky…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</a:tr>
              <a:tr h="2502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Hlemýžď zahradní / 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Plži, pohyb, funkce ulity, způsob konzumace potravy, radula…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Dočasně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</a:tr>
              <a:tr h="1251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Oblovka žravá / 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-||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</a:tr>
              <a:tr h="375355">
                <a:tc row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Členovci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Pavouci a štíři / střední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Doporučuji naše druhy pavouků (třesavky, křižáci, pokoutník, cedivky…), štíry volně žijící ve Slovinsku / Chorvatsku. Velké exotické druhy jako svlečky nebo sušené preparáty 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</a:tr>
              <a:tr h="2502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Šváb sp. / nízká – vysoká podle druhu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Proměna nedokonalá, pohyb hmyzu, rychlost rozmnožování, všežravost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</a:tr>
              <a:tr h="2502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Saranče všežravá / střední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Vzdušnicovci, stridulace samců, létání hmyzu, proměna nedokonalá, býložravost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</a:tr>
              <a:tr h="2502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Cvrčci sp. / střední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Náš cvrček polní na ukázku, jinak vhodný cvrček krátkokřídlý. Proměna nedokonalá, lákání samic zvukem, všežravost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</a:tr>
              <a:tr h="2502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Kudlanka sp. / střední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Kudlanku nábožnou ukázat v přírodě (chráněná), jakýkoliv druh kudlanky exotické např. egyptskou; lov, maskování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</a:tr>
              <a:tr h="3753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Strašilky a pakobylka / 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Proměna nedokonalá, maskování (mimetismus), potravní specializace, kladení vajíček (mě se u jednoho většího druhu podařilo, že 6. ročník „rodil“ strašilku) 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</a:tr>
              <a:tr h="2502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Potemník moučný / 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Proměna dokonalá, líhnutí z kukly / zakuklení, rozdíly vývojových stádií hmyzu s proměnou dokonalou…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</a:tr>
              <a:tr h="3753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Zlatohlávek sp. / střední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Ovoce-žravé druhy, proměna dokonalá, odlišnost potravy mladých jedinců a dospělců, krovky, létání (vydávají při něm zajímavý zvuk)…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</a:tr>
              <a:tr h="5004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Ryby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Libovolné druhy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Sladkovodní, akvárium velikostně dle možností, bujná vegetace, ryby živorodé (např. „gupky“), různé pohybem a obstaráváním potravy (ancistrus), hejnové a solitérní. Anatomie ryby (cejni, plotice…) 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</a:tr>
              <a:tr h="12511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Obojživelníci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Žebrovník Waltlův / střední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Mlok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</a:tr>
              <a:tr h="2502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Drápatečka malá / 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Možno přidat k akvarijním rybkám, možnost množení. Stavba těla obojživelníků, plavání, plovací blány, akinéze …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</a:tr>
              <a:tr h="250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Plazi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Gekončík noční, agama vousatá…/střední – vysoká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Svlékání pokožky, „studenokrevnost“, jak plazi lezou po skle…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</a:tr>
              <a:tr h="1251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Ptáci 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Papoušek vlnkovaný, křepelka čínská, zakrslé slepice / 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Prachové peří, zpěv ptáků, funkce zobáku…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</a:tr>
              <a:tr h="167181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Savci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Osmák degu / 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Společenská zvířata, potrava zvířat pouště, nutnost pohybu…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</a:tr>
              <a:tr h="2502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Morče domácí / 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Manipulace se zvířaty, krmení zvířat, příjem vody, srst, drápky, zuby…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</a:tr>
              <a:tr h="1251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Králík domácí / 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-||-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</a:tr>
              <a:tr h="2502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Potkan laboratorní / nízká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Předsudky, odpor, využití zvířat při výzkumu, vliv domestikace na chování, vzhled, délku života…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2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063" marR="3306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95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455</Words>
  <Application>Microsoft Office PowerPoint</Application>
  <PresentationFormat>Předvádění na obrazovce (4:3)</PresentationFormat>
  <Paragraphs>81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Chovy na ZŠ</dc:title>
  <dc:creator>Brabcova</dc:creator>
  <cp:lastModifiedBy>Brabcová</cp:lastModifiedBy>
  <cp:revision>22</cp:revision>
  <dcterms:created xsi:type="dcterms:W3CDTF">2012-03-09T09:14:37Z</dcterms:created>
  <dcterms:modified xsi:type="dcterms:W3CDTF">2015-11-25T13:10:40Z</dcterms:modified>
</cp:coreProperties>
</file>