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smtClean="0"/>
              <a:t>2017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(CHYMOZIN)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0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srážení mléka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1652</Words>
  <Application>Microsoft Office PowerPoint</Application>
  <PresentationFormat>Předvádění na obrazovce (4:3)</PresentationFormat>
  <Paragraphs>367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Metro</vt:lpstr>
      <vt:lpstr>2017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</cp:revision>
  <dcterms:created xsi:type="dcterms:W3CDTF">2015-10-10T05:40:06Z</dcterms:created>
  <dcterms:modified xsi:type="dcterms:W3CDTF">2017-09-18T12:50:44Z</dcterms:modified>
</cp:coreProperties>
</file>