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70" r:id="rId6"/>
    <p:sldId id="271" r:id="rId7"/>
    <p:sldId id="272" r:id="rId8"/>
    <p:sldId id="273" r:id="rId9"/>
    <p:sldId id="274" r:id="rId10"/>
    <p:sldId id="279" r:id="rId11"/>
    <p:sldId id="275" r:id="rId12"/>
    <p:sldId id="278" r:id="rId13"/>
    <p:sldId id="294" r:id="rId14"/>
    <p:sldId id="295" r:id="rId15"/>
    <p:sldId id="283" r:id="rId16"/>
    <p:sldId id="287" r:id="rId17"/>
    <p:sldId id="290" r:id="rId18"/>
    <p:sldId id="277" r:id="rId19"/>
    <p:sldId id="291" r:id="rId20"/>
    <p:sldId id="292" r:id="rId21"/>
    <p:sldId id="266" r:id="rId22"/>
    <p:sldId id="267" r:id="rId23"/>
    <p:sldId id="268" r:id="rId24"/>
    <p:sldId id="280" r:id="rId25"/>
    <p:sldId id="296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/>
    <p:restoredTop sz="86305"/>
  </p:normalViewPr>
  <p:slideViewPr>
    <p:cSldViewPr snapToGrid="0" snapToObjects="1">
      <p:cViewPr varScale="1">
        <p:scale>
          <a:sx n="62" d="100"/>
          <a:sy n="62" d="100"/>
        </p:scale>
        <p:origin x="258" y="78"/>
      </p:cViewPr>
      <p:guideLst/>
    </p:cSldViewPr>
  </p:slideViewPr>
  <p:outlineViewPr>
    <p:cViewPr>
      <p:scale>
        <a:sx n="33" d="100"/>
        <a:sy n="33" d="100"/>
      </p:scale>
      <p:origin x="0" y="-186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4314C-E12D-BE41-B002-617A05117795}" type="doc">
      <dgm:prSet loTypeId="urn:microsoft.com/office/officeart/2005/8/layout/radial2" loCatId="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48952E1A-86A3-7044-A7BB-D02BEC116811}">
      <dgm:prSet phldrT="[Text]" custT="1"/>
      <dgm:spPr/>
      <dgm:t>
        <a:bodyPr/>
        <a:lstStyle/>
        <a:p>
          <a:r>
            <a:rPr lang="en-US" sz="2400" dirty="0" err="1">
              <a:solidFill>
                <a:schemeClr val="accent1">
                  <a:lumMod val="20000"/>
                  <a:lumOff val="80000"/>
                </a:schemeClr>
              </a:solidFill>
            </a:rPr>
            <a:t>Aplikovaná</a:t>
          </a:r>
          <a:endParaRPr lang="en-US" sz="2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DD09D311-47D5-094D-A7BC-889A4A634459}" type="parTrans" cxnId="{21E83576-D217-AC4B-ACCE-F87FCC9A8880}">
      <dgm:prSet/>
      <dgm:spPr/>
      <dgm:t>
        <a:bodyPr/>
        <a:lstStyle/>
        <a:p>
          <a:endParaRPr lang="en-US"/>
        </a:p>
      </dgm:t>
    </dgm:pt>
    <dgm:pt modelId="{95678D91-315C-1E4A-BE9B-DBE594BCCE37}" type="sibTrans" cxnId="{21E83576-D217-AC4B-ACCE-F87FCC9A8880}">
      <dgm:prSet/>
      <dgm:spPr/>
      <dgm:t>
        <a:bodyPr/>
        <a:lstStyle/>
        <a:p>
          <a:endParaRPr lang="en-US"/>
        </a:p>
      </dgm:t>
    </dgm:pt>
    <dgm:pt modelId="{0D8A4111-EBC6-2243-87B6-9F15B96D074C}">
      <dgm:prSet phldrT="[Text]" custT="1"/>
      <dgm:spPr/>
      <dgm:t>
        <a:bodyPr/>
        <a:lstStyle/>
        <a:p>
          <a:r>
            <a:rPr lang="en-US" sz="2400" dirty="0" err="1">
              <a:solidFill>
                <a:schemeClr val="accent1">
                  <a:lumMod val="20000"/>
                  <a:lumOff val="80000"/>
                </a:schemeClr>
              </a:solidFill>
            </a:rPr>
            <a:t>Behaviorálna</a:t>
          </a:r>
          <a:endParaRPr lang="en-US" sz="2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006E5A1A-278A-FF4A-979E-51C803B2976F}" type="parTrans" cxnId="{E6B6887E-36C9-404F-8AA1-41F7C2406636}">
      <dgm:prSet/>
      <dgm:spPr/>
      <dgm:t>
        <a:bodyPr/>
        <a:lstStyle/>
        <a:p>
          <a:endParaRPr lang="en-US"/>
        </a:p>
      </dgm:t>
    </dgm:pt>
    <dgm:pt modelId="{0A22B7F9-9AB0-F447-8C52-2B7C0DDBDEBB}" type="sibTrans" cxnId="{E6B6887E-36C9-404F-8AA1-41F7C2406636}">
      <dgm:prSet/>
      <dgm:spPr/>
      <dgm:t>
        <a:bodyPr/>
        <a:lstStyle/>
        <a:p>
          <a:endParaRPr lang="en-US"/>
        </a:p>
      </dgm:t>
    </dgm:pt>
    <dgm:pt modelId="{BFF9087C-1234-154C-B2C7-D7F2ED387E2F}">
      <dgm:prSet phldrT="[Text]"/>
      <dgm:spPr/>
      <dgm:t>
        <a:bodyPr/>
        <a:lstStyle/>
        <a:p>
          <a:r>
            <a:rPr lang="en-US" dirty="0" err="1">
              <a:solidFill>
                <a:schemeClr val="accent1">
                  <a:lumMod val="20000"/>
                  <a:lumOff val="80000"/>
                </a:schemeClr>
              </a:solidFill>
            </a:rPr>
            <a:t>Generalizujúca</a:t>
          </a:r>
          <a:endParaRPr lang="en-US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B59606A1-3EDC-934A-ACAC-3A193BDD4291}" type="parTrans" cxnId="{045770E9-C92C-0246-9394-F2443ECA2930}">
      <dgm:prSet/>
      <dgm:spPr/>
      <dgm:t>
        <a:bodyPr/>
        <a:lstStyle/>
        <a:p>
          <a:endParaRPr lang="en-US"/>
        </a:p>
      </dgm:t>
    </dgm:pt>
    <dgm:pt modelId="{B22A8981-131C-6D4B-A95B-9FFC52D3BCAB}" type="sibTrans" cxnId="{045770E9-C92C-0246-9394-F2443ECA2930}">
      <dgm:prSet/>
      <dgm:spPr/>
      <dgm:t>
        <a:bodyPr/>
        <a:lstStyle/>
        <a:p>
          <a:endParaRPr lang="en-US"/>
        </a:p>
      </dgm:t>
    </dgm:pt>
    <dgm:pt modelId="{56F364D4-037E-FB4A-9FF4-1618177CD725}">
      <dgm:prSet phldrT="[Text]" custT="1"/>
      <dgm:spPr/>
      <dgm:t>
        <a:bodyPr/>
        <a:lstStyle/>
        <a:p>
          <a:r>
            <a:rPr lang="en-US" sz="2400" dirty="0" err="1">
              <a:solidFill>
                <a:schemeClr val="accent1">
                  <a:lumMod val="20000"/>
                  <a:lumOff val="80000"/>
                </a:schemeClr>
              </a:solidFill>
            </a:rPr>
            <a:t>Analytická</a:t>
          </a:r>
          <a:endParaRPr lang="en-US" sz="2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8EEC94CF-811C-C644-BC2D-FCA17BE394D6}" type="parTrans" cxnId="{33B7BBE5-74C0-9342-99BF-88EB09E008D6}">
      <dgm:prSet/>
      <dgm:spPr/>
      <dgm:t>
        <a:bodyPr/>
        <a:lstStyle/>
        <a:p>
          <a:endParaRPr lang="en-US"/>
        </a:p>
      </dgm:t>
    </dgm:pt>
    <dgm:pt modelId="{529064EF-FEC1-0E46-978A-D5886AA5AEA2}" type="sibTrans" cxnId="{33B7BBE5-74C0-9342-99BF-88EB09E008D6}">
      <dgm:prSet/>
      <dgm:spPr/>
      <dgm:t>
        <a:bodyPr/>
        <a:lstStyle/>
        <a:p>
          <a:endParaRPr lang="en-US"/>
        </a:p>
      </dgm:t>
    </dgm:pt>
    <dgm:pt modelId="{F5C34A76-DFB8-1248-9072-50F4871176A3}">
      <dgm:prSet phldrT="[Text]" custT="1"/>
      <dgm:spPr/>
      <dgm:t>
        <a:bodyPr/>
        <a:lstStyle/>
        <a:p>
          <a:r>
            <a:rPr lang="en-US" sz="2400" dirty="0" err="1">
              <a:solidFill>
                <a:schemeClr val="accent1">
                  <a:lumMod val="20000"/>
                  <a:lumOff val="80000"/>
                </a:schemeClr>
              </a:solidFill>
            </a:rPr>
            <a:t>Technologická</a:t>
          </a:r>
          <a:endParaRPr lang="en-US" sz="2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090065F6-63A8-F848-B299-1460E2965A96}" type="parTrans" cxnId="{6000F497-8414-7B4E-B37F-663FDF8A2649}">
      <dgm:prSet/>
      <dgm:spPr/>
      <dgm:t>
        <a:bodyPr/>
        <a:lstStyle/>
        <a:p>
          <a:endParaRPr lang="en-US"/>
        </a:p>
      </dgm:t>
    </dgm:pt>
    <dgm:pt modelId="{F81CD795-1D7E-834B-9951-7FDDC162034B}" type="sibTrans" cxnId="{6000F497-8414-7B4E-B37F-663FDF8A2649}">
      <dgm:prSet/>
      <dgm:spPr/>
      <dgm:t>
        <a:bodyPr/>
        <a:lstStyle/>
        <a:p>
          <a:endParaRPr lang="en-US"/>
        </a:p>
      </dgm:t>
    </dgm:pt>
    <dgm:pt modelId="{470D1FD5-5714-464E-8BCB-9A8AC8E38DEC}">
      <dgm:prSet phldrT="[Text]" custT="1"/>
      <dgm:spPr/>
      <dgm:t>
        <a:bodyPr/>
        <a:lstStyle/>
        <a:p>
          <a:r>
            <a:rPr lang="en-US" sz="2400" dirty="0" err="1">
              <a:solidFill>
                <a:schemeClr val="accent1">
                  <a:lumMod val="20000"/>
                  <a:lumOff val="80000"/>
                </a:schemeClr>
              </a:solidFill>
            </a:rPr>
            <a:t>Konceptuálne</a:t>
          </a:r>
          <a:r>
            <a:rPr lang="en-US" sz="2400" dirty="0">
              <a:solidFill>
                <a:schemeClr val="accent1">
                  <a:lumMod val="20000"/>
                  <a:lumOff val="80000"/>
                </a:schemeClr>
              </a:solidFill>
            </a:rPr>
            <a:t> </a:t>
          </a:r>
          <a:r>
            <a:rPr lang="en-US" sz="2400" dirty="0" err="1">
              <a:solidFill>
                <a:schemeClr val="accent1">
                  <a:lumMod val="20000"/>
                  <a:lumOff val="80000"/>
                </a:schemeClr>
              </a:solidFill>
            </a:rPr>
            <a:t>systematická</a:t>
          </a:r>
          <a:endParaRPr lang="en-US" sz="2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09E07D4B-4B22-A248-A4DE-58E61BBE1590}" type="parTrans" cxnId="{AFEDC4E5-9DD1-5042-96B9-AD2E2D30C386}">
      <dgm:prSet/>
      <dgm:spPr/>
      <dgm:t>
        <a:bodyPr/>
        <a:lstStyle/>
        <a:p>
          <a:endParaRPr lang="en-US"/>
        </a:p>
      </dgm:t>
    </dgm:pt>
    <dgm:pt modelId="{8C835A61-3A73-8340-BBAE-968C52B5F8F3}" type="sibTrans" cxnId="{AFEDC4E5-9DD1-5042-96B9-AD2E2D30C386}">
      <dgm:prSet/>
      <dgm:spPr/>
      <dgm:t>
        <a:bodyPr/>
        <a:lstStyle/>
        <a:p>
          <a:endParaRPr lang="en-US"/>
        </a:p>
      </dgm:t>
    </dgm:pt>
    <dgm:pt modelId="{F1A27F03-11EF-B940-A231-124BC4391088}">
      <dgm:prSet phldrT="[Text]" custT="1"/>
      <dgm:spPr/>
      <dgm:t>
        <a:bodyPr/>
        <a:lstStyle/>
        <a:p>
          <a:r>
            <a:rPr lang="en-US" sz="2400" dirty="0" err="1">
              <a:solidFill>
                <a:schemeClr val="accent1">
                  <a:lumMod val="20000"/>
                  <a:lumOff val="80000"/>
                </a:schemeClr>
              </a:solidFill>
            </a:rPr>
            <a:t>Efektívna</a:t>
          </a:r>
          <a:endParaRPr lang="en-US" sz="2400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A43481AD-2D35-3D4B-AA4D-80B3C43C5124}" type="parTrans" cxnId="{2CBA2FBA-4ED7-5948-83EA-C371B07F22F3}">
      <dgm:prSet/>
      <dgm:spPr/>
      <dgm:t>
        <a:bodyPr/>
        <a:lstStyle/>
        <a:p>
          <a:endParaRPr lang="en-US"/>
        </a:p>
      </dgm:t>
    </dgm:pt>
    <dgm:pt modelId="{0E7223C4-C15E-6F4B-9AB2-2AEA433E63CD}" type="sibTrans" cxnId="{2CBA2FBA-4ED7-5948-83EA-C371B07F22F3}">
      <dgm:prSet/>
      <dgm:spPr/>
      <dgm:t>
        <a:bodyPr/>
        <a:lstStyle/>
        <a:p>
          <a:endParaRPr lang="en-US"/>
        </a:p>
      </dgm:t>
    </dgm:pt>
    <dgm:pt modelId="{21CB6F18-412F-A14A-B5B7-CF2E5A907E51}" type="pres">
      <dgm:prSet presAssocID="{B3E4314C-E12D-BE41-B002-617A05117795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B9311592-672B-6C44-A7A1-438081726DD2}" type="pres">
      <dgm:prSet presAssocID="{B3E4314C-E12D-BE41-B002-617A05117795}" presName="cycle" presStyleCnt="0"/>
      <dgm:spPr/>
    </dgm:pt>
    <dgm:pt modelId="{7178F6C0-B44A-4F4C-BD45-AE33E8C85048}" type="pres">
      <dgm:prSet presAssocID="{B3E4314C-E12D-BE41-B002-617A05117795}" presName="centerShape" presStyleCnt="0"/>
      <dgm:spPr/>
    </dgm:pt>
    <dgm:pt modelId="{A36DD994-7CB2-4E46-A1B4-934C7FADE7AB}" type="pres">
      <dgm:prSet presAssocID="{B3E4314C-E12D-BE41-B002-617A05117795}" presName="connSite" presStyleLbl="node1" presStyleIdx="0" presStyleCnt="8"/>
      <dgm:spPr/>
    </dgm:pt>
    <dgm:pt modelId="{D3E910F3-5453-7743-A2BB-10CEFC0BEBC2}" type="pres">
      <dgm:prSet presAssocID="{B3E4314C-E12D-BE41-B002-617A05117795}" presName="visible" presStyleLbl="node1" presStyleIdx="0" presStyleCnt="8" custScaleX="137251" custScaleY="101967" custLinFactNeighborX="-8046" custLinFactNeighborY="-828"/>
      <dgm:spPr>
        <a:solidFill>
          <a:schemeClr val="accent1">
            <a:lumMod val="20000"/>
            <a:lumOff val="80000"/>
          </a:schemeClr>
        </a:solidFill>
        <a:ln>
          <a:noFill/>
        </a:ln>
      </dgm:spPr>
    </dgm:pt>
    <dgm:pt modelId="{3DB08E67-812F-A946-9EA2-82044F2DEFBB}" type="pres">
      <dgm:prSet presAssocID="{DD09D311-47D5-094D-A7BC-889A4A634459}" presName="Name25" presStyleLbl="parChTrans1D1" presStyleIdx="0" presStyleCnt="7"/>
      <dgm:spPr/>
    </dgm:pt>
    <dgm:pt modelId="{7E808970-2C54-1946-BAB6-08072AA6677F}" type="pres">
      <dgm:prSet presAssocID="{48952E1A-86A3-7044-A7BB-D02BEC116811}" presName="node" presStyleCnt="0"/>
      <dgm:spPr/>
    </dgm:pt>
    <dgm:pt modelId="{1265EB83-E819-CB44-9972-C152354BA228}" type="pres">
      <dgm:prSet presAssocID="{48952E1A-86A3-7044-A7BB-D02BEC116811}" presName="parentNode" presStyleLbl="node1" presStyleIdx="1" presStyleCnt="8" custScaleX="457558" custScaleY="133402" custLinFactX="100000" custLinFactNeighborX="124132" custLinFactNeighborY="48153">
        <dgm:presLayoutVars>
          <dgm:chMax val="1"/>
          <dgm:bulletEnabled val="1"/>
        </dgm:presLayoutVars>
      </dgm:prSet>
      <dgm:spPr/>
    </dgm:pt>
    <dgm:pt modelId="{64222279-37FC-8C4A-A732-6B2F8587AA37}" type="pres">
      <dgm:prSet presAssocID="{48952E1A-86A3-7044-A7BB-D02BEC116811}" presName="childNode" presStyleLbl="revTx" presStyleIdx="0" presStyleCnt="0">
        <dgm:presLayoutVars>
          <dgm:bulletEnabled val="1"/>
        </dgm:presLayoutVars>
      </dgm:prSet>
      <dgm:spPr/>
    </dgm:pt>
    <dgm:pt modelId="{144404B4-9B6C-ED46-9A15-4A85FEBD081F}" type="pres">
      <dgm:prSet presAssocID="{006E5A1A-278A-FF4A-979E-51C803B2976F}" presName="Name25" presStyleLbl="parChTrans1D1" presStyleIdx="1" presStyleCnt="7"/>
      <dgm:spPr/>
    </dgm:pt>
    <dgm:pt modelId="{E77EC512-D5E2-B641-9A90-A6B740E5905E}" type="pres">
      <dgm:prSet presAssocID="{0D8A4111-EBC6-2243-87B6-9F15B96D074C}" presName="node" presStyleCnt="0"/>
      <dgm:spPr/>
    </dgm:pt>
    <dgm:pt modelId="{CF299825-ED1C-C449-B01C-9CF77C4B65CE}" type="pres">
      <dgm:prSet presAssocID="{0D8A4111-EBC6-2243-87B6-9F15B96D074C}" presName="parentNode" presStyleLbl="node1" presStyleIdx="2" presStyleCnt="8" custScaleX="526245" custScaleY="116830" custLinFactX="227077" custLinFactNeighborX="300000" custLinFactNeighborY="58775">
        <dgm:presLayoutVars>
          <dgm:chMax val="1"/>
          <dgm:bulletEnabled val="1"/>
        </dgm:presLayoutVars>
      </dgm:prSet>
      <dgm:spPr/>
    </dgm:pt>
    <dgm:pt modelId="{2B1F9E95-1379-1446-B09F-3E2AD48C3353}" type="pres">
      <dgm:prSet presAssocID="{0D8A4111-EBC6-2243-87B6-9F15B96D074C}" presName="childNode" presStyleLbl="revTx" presStyleIdx="0" presStyleCnt="0">
        <dgm:presLayoutVars>
          <dgm:bulletEnabled val="1"/>
        </dgm:presLayoutVars>
      </dgm:prSet>
      <dgm:spPr/>
    </dgm:pt>
    <dgm:pt modelId="{A4F17CEE-C2F6-C841-85A8-41AE3536C31F}" type="pres">
      <dgm:prSet presAssocID="{8EEC94CF-811C-C644-BC2D-FCA17BE394D6}" presName="Name25" presStyleLbl="parChTrans1D1" presStyleIdx="2" presStyleCnt="7"/>
      <dgm:spPr/>
    </dgm:pt>
    <dgm:pt modelId="{F1C8C5B8-1170-584F-8BBE-7E8DD7312496}" type="pres">
      <dgm:prSet presAssocID="{56F364D4-037E-FB4A-9FF4-1618177CD725}" presName="node" presStyleCnt="0"/>
      <dgm:spPr/>
    </dgm:pt>
    <dgm:pt modelId="{DAC4D36E-21DA-1843-B38D-06D2C56CB1E5}" type="pres">
      <dgm:prSet presAssocID="{56F364D4-037E-FB4A-9FF4-1618177CD725}" presName="parentNode" presStyleLbl="node1" presStyleIdx="3" presStyleCnt="8" custScaleX="448628" custScaleY="132936" custLinFactX="300000" custLinFactY="3428" custLinFactNeighborX="334462" custLinFactNeighborY="100000">
        <dgm:presLayoutVars>
          <dgm:chMax val="1"/>
          <dgm:bulletEnabled val="1"/>
        </dgm:presLayoutVars>
      </dgm:prSet>
      <dgm:spPr/>
    </dgm:pt>
    <dgm:pt modelId="{9DEB1CD0-72C1-9544-81B8-4F7D9FD88135}" type="pres">
      <dgm:prSet presAssocID="{56F364D4-037E-FB4A-9FF4-1618177CD725}" presName="childNode" presStyleLbl="revTx" presStyleIdx="0" presStyleCnt="0">
        <dgm:presLayoutVars>
          <dgm:bulletEnabled val="1"/>
        </dgm:presLayoutVars>
      </dgm:prSet>
      <dgm:spPr/>
    </dgm:pt>
    <dgm:pt modelId="{783850BC-DF53-0949-9D42-2BA1693DBD8F}" type="pres">
      <dgm:prSet presAssocID="{090065F6-63A8-F848-B299-1460E2965A96}" presName="Name25" presStyleLbl="parChTrans1D1" presStyleIdx="3" presStyleCnt="7"/>
      <dgm:spPr/>
    </dgm:pt>
    <dgm:pt modelId="{9B9217E3-4445-6A44-A162-034E284FA73B}" type="pres">
      <dgm:prSet presAssocID="{F5C34A76-DFB8-1248-9072-50F4871176A3}" presName="node" presStyleCnt="0"/>
      <dgm:spPr/>
    </dgm:pt>
    <dgm:pt modelId="{FF9452D7-497B-BD4F-9EAD-90A595B6B663}" type="pres">
      <dgm:prSet presAssocID="{F5C34A76-DFB8-1248-9072-50F4871176A3}" presName="parentNode" presStyleLbl="node1" presStyleIdx="4" presStyleCnt="8" custScaleX="628847" custScaleY="130935" custLinFactX="300000" custLinFactY="97045" custLinFactNeighborX="331610" custLinFactNeighborY="100000">
        <dgm:presLayoutVars>
          <dgm:chMax val="1"/>
          <dgm:bulletEnabled val="1"/>
        </dgm:presLayoutVars>
      </dgm:prSet>
      <dgm:spPr/>
    </dgm:pt>
    <dgm:pt modelId="{33B37342-B7F7-954C-9F3F-8508C214E93D}" type="pres">
      <dgm:prSet presAssocID="{F5C34A76-DFB8-1248-9072-50F4871176A3}" presName="childNode" presStyleLbl="revTx" presStyleIdx="0" presStyleCnt="0">
        <dgm:presLayoutVars>
          <dgm:bulletEnabled val="1"/>
        </dgm:presLayoutVars>
      </dgm:prSet>
      <dgm:spPr/>
    </dgm:pt>
    <dgm:pt modelId="{D3E39B75-4430-264A-99E9-6EFC178E50F1}" type="pres">
      <dgm:prSet presAssocID="{09E07D4B-4B22-A248-A4DE-58E61BBE1590}" presName="Name25" presStyleLbl="parChTrans1D1" presStyleIdx="4" presStyleCnt="7"/>
      <dgm:spPr/>
    </dgm:pt>
    <dgm:pt modelId="{2F22664A-3A30-044B-9045-314613420FFF}" type="pres">
      <dgm:prSet presAssocID="{470D1FD5-5714-464E-8BCB-9A8AC8E38DEC}" presName="node" presStyleCnt="0"/>
      <dgm:spPr/>
    </dgm:pt>
    <dgm:pt modelId="{DAA1D6B2-CA20-1740-B17D-E0BE51E3ED53}" type="pres">
      <dgm:prSet presAssocID="{470D1FD5-5714-464E-8BCB-9A8AC8E38DEC}" presName="parentNode" presStyleLbl="node1" presStyleIdx="5" presStyleCnt="8" custScaleX="686024" custScaleY="243370" custLinFactY="74150" custLinFactNeighborX="-19509" custLinFactNeighborY="100000">
        <dgm:presLayoutVars>
          <dgm:chMax val="1"/>
          <dgm:bulletEnabled val="1"/>
        </dgm:presLayoutVars>
      </dgm:prSet>
      <dgm:spPr/>
    </dgm:pt>
    <dgm:pt modelId="{1B4C836F-3FE1-184F-A61B-3611ABEBBE63}" type="pres">
      <dgm:prSet presAssocID="{470D1FD5-5714-464E-8BCB-9A8AC8E38DEC}" presName="childNode" presStyleLbl="revTx" presStyleIdx="0" presStyleCnt="0">
        <dgm:presLayoutVars>
          <dgm:bulletEnabled val="1"/>
        </dgm:presLayoutVars>
      </dgm:prSet>
      <dgm:spPr/>
    </dgm:pt>
    <dgm:pt modelId="{145376D9-0CC0-8E40-9D4F-594607F53518}" type="pres">
      <dgm:prSet presAssocID="{A43481AD-2D35-3D4B-AA4D-80B3C43C5124}" presName="Name25" presStyleLbl="parChTrans1D1" presStyleIdx="5" presStyleCnt="7"/>
      <dgm:spPr/>
    </dgm:pt>
    <dgm:pt modelId="{68559DAA-A463-674A-9AA4-B037E88281CA}" type="pres">
      <dgm:prSet presAssocID="{F1A27F03-11EF-B940-A231-124BC4391088}" presName="node" presStyleCnt="0"/>
      <dgm:spPr/>
    </dgm:pt>
    <dgm:pt modelId="{16A806FD-D4B7-6B47-8C27-DA53DCD2F050}" type="pres">
      <dgm:prSet presAssocID="{F1A27F03-11EF-B940-A231-124BC4391088}" presName="parentNode" presStyleLbl="node1" presStyleIdx="6" presStyleCnt="8" custScaleX="390681" custScaleY="162531" custLinFactX="-204281" custLinFactNeighborX="-300000" custLinFactNeighborY="-41644">
        <dgm:presLayoutVars>
          <dgm:chMax val="1"/>
          <dgm:bulletEnabled val="1"/>
        </dgm:presLayoutVars>
      </dgm:prSet>
      <dgm:spPr/>
    </dgm:pt>
    <dgm:pt modelId="{218F0687-9564-8347-94A3-4BCFCC3204E9}" type="pres">
      <dgm:prSet presAssocID="{F1A27F03-11EF-B940-A231-124BC4391088}" presName="childNode" presStyleLbl="revTx" presStyleIdx="0" presStyleCnt="0">
        <dgm:presLayoutVars>
          <dgm:bulletEnabled val="1"/>
        </dgm:presLayoutVars>
      </dgm:prSet>
      <dgm:spPr/>
    </dgm:pt>
    <dgm:pt modelId="{DAE73F95-9325-2A42-9505-88B5DEA86D86}" type="pres">
      <dgm:prSet presAssocID="{B59606A1-3EDC-934A-ACAC-3A193BDD4291}" presName="Name25" presStyleLbl="parChTrans1D1" presStyleIdx="6" presStyleCnt="7"/>
      <dgm:spPr/>
    </dgm:pt>
    <dgm:pt modelId="{4EAD3578-AF45-F54E-BB4B-91AEBC3493C3}" type="pres">
      <dgm:prSet presAssocID="{BFF9087C-1234-154C-B2C7-D7F2ED387E2F}" presName="node" presStyleCnt="0"/>
      <dgm:spPr/>
    </dgm:pt>
    <dgm:pt modelId="{4816E13A-E3F6-0B4E-8D95-32992DCE2E9F}" type="pres">
      <dgm:prSet presAssocID="{BFF9087C-1234-154C-B2C7-D7F2ED387E2F}" presName="parentNode" presStyleLbl="node1" presStyleIdx="7" presStyleCnt="8" custScaleX="603325" custScaleY="157090" custLinFactX="-100000" custLinFactY="-300000" custLinFactNeighborX="-194323" custLinFactNeighborY="-312878">
        <dgm:presLayoutVars>
          <dgm:chMax val="1"/>
          <dgm:bulletEnabled val="1"/>
        </dgm:presLayoutVars>
      </dgm:prSet>
      <dgm:spPr/>
    </dgm:pt>
    <dgm:pt modelId="{F77E07E3-0BAA-AD40-8C3C-80E6107F1CB5}" type="pres">
      <dgm:prSet presAssocID="{BFF9087C-1234-154C-B2C7-D7F2ED387E2F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AAD0120D-5A74-2E47-ADF2-1E70DBCC6D8E}" type="presOf" srcId="{B3E4314C-E12D-BE41-B002-617A05117795}" destId="{21CB6F18-412F-A14A-B5B7-CF2E5A907E51}" srcOrd="0" destOrd="0" presId="urn:microsoft.com/office/officeart/2005/8/layout/radial2"/>
    <dgm:cxn modelId="{F6EFA610-A1EF-F746-8E6D-A23A5B024CE8}" type="presOf" srcId="{09E07D4B-4B22-A248-A4DE-58E61BBE1590}" destId="{D3E39B75-4430-264A-99E9-6EFC178E50F1}" srcOrd="0" destOrd="0" presId="urn:microsoft.com/office/officeart/2005/8/layout/radial2"/>
    <dgm:cxn modelId="{8E6CEA11-5958-5044-A6F8-77F7711B5D24}" type="presOf" srcId="{A43481AD-2D35-3D4B-AA4D-80B3C43C5124}" destId="{145376D9-0CC0-8E40-9D4F-594607F53518}" srcOrd="0" destOrd="0" presId="urn:microsoft.com/office/officeart/2005/8/layout/radial2"/>
    <dgm:cxn modelId="{7B9E9E1D-4DC2-9847-99E2-CB387F7ABA72}" type="presOf" srcId="{8EEC94CF-811C-C644-BC2D-FCA17BE394D6}" destId="{A4F17CEE-C2F6-C841-85A8-41AE3536C31F}" srcOrd="0" destOrd="0" presId="urn:microsoft.com/office/officeart/2005/8/layout/radial2"/>
    <dgm:cxn modelId="{8866C81D-BD2D-D444-8931-07E58C4DEE3B}" type="presOf" srcId="{BFF9087C-1234-154C-B2C7-D7F2ED387E2F}" destId="{4816E13A-E3F6-0B4E-8D95-32992DCE2E9F}" srcOrd="0" destOrd="0" presId="urn:microsoft.com/office/officeart/2005/8/layout/radial2"/>
    <dgm:cxn modelId="{57622D1F-C5D6-F942-9D9B-D1BBA34DBEC8}" type="presOf" srcId="{090065F6-63A8-F848-B299-1460E2965A96}" destId="{783850BC-DF53-0949-9D42-2BA1693DBD8F}" srcOrd="0" destOrd="0" presId="urn:microsoft.com/office/officeart/2005/8/layout/radial2"/>
    <dgm:cxn modelId="{ECB49724-8347-8947-BD6F-F0E6C2BBBEE8}" type="presOf" srcId="{48952E1A-86A3-7044-A7BB-D02BEC116811}" destId="{1265EB83-E819-CB44-9972-C152354BA228}" srcOrd="0" destOrd="0" presId="urn:microsoft.com/office/officeart/2005/8/layout/radial2"/>
    <dgm:cxn modelId="{46425B2E-E56E-E94B-8F9B-596D368B35CB}" type="presOf" srcId="{0D8A4111-EBC6-2243-87B6-9F15B96D074C}" destId="{CF299825-ED1C-C449-B01C-9CF77C4B65CE}" srcOrd="0" destOrd="0" presId="urn:microsoft.com/office/officeart/2005/8/layout/radial2"/>
    <dgm:cxn modelId="{5DE6C535-2DE6-F446-8AEC-740A4A7E63F1}" type="presOf" srcId="{F1A27F03-11EF-B940-A231-124BC4391088}" destId="{16A806FD-D4B7-6B47-8C27-DA53DCD2F050}" srcOrd="0" destOrd="0" presId="urn:microsoft.com/office/officeart/2005/8/layout/radial2"/>
    <dgm:cxn modelId="{42EF433B-D815-C444-ADBB-FC0A425F9AA4}" type="presOf" srcId="{56F364D4-037E-FB4A-9FF4-1618177CD725}" destId="{DAC4D36E-21DA-1843-B38D-06D2C56CB1E5}" srcOrd="0" destOrd="0" presId="urn:microsoft.com/office/officeart/2005/8/layout/radial2"/>
    <dgm:cxn modelId="{0DDE6D75-8398-044B-8EAF-A7FA7BE21219}" type="presOf" srcId="{470D1FD5-5714-464E-8BCB-9A8AC8E38DEC}" destId="{DAA1D6B2-CA20-1740-B17D-E0BE51E3ED53}" srcOrd="0" destOrd="0" presId="urn:microsoft.com/office/officeart/2005/8/layout/radial2"/>
    <dgm:cxn modelId="{21E83576-D217-AC4B-ACCE-F87FCC9A8880}" srcId="{B3E4314C-E12D-BE41-B002-617A05117795}" destId="{48952E1A-86A3-7044-A7BB-D02BEC116811}" srcOrd="0" destOrd="0" parTransId="{DD09D311-47D5-094D-A7BC-889A4A634459}" sibTransId="{95678D91-315C-1E4A-BE9B-DBE594BCCE37}"/>
    <dgm:cxn modelId="{E6B6887E-36C9-404F-8AA1-41F7C2406636}" srcId="{B3E4314C-E12D-BE41-B002-617A05117795}" destId="{0D8A4111-EBC6-2243-87B6-9F15B96D074C}" srcOrd="1" destOrd="0" parTransId="{006E5A1A-278A-FF4A-979E-51C803B2976F}" sibTransId="{0A22B7F9-9AB0-F447-8C52-2B7C0DDBDEBB}"/>
    <dgm:cxn modelId="{6000F497-8414-7B4E-B37F-663FDF8A2649}" srcId="{B3E4314C-E12D-BE41-B002-617A05117795}" destId="{F5C34A76-DFB8-1248-9072-50F4871176A3}" srcOrd="3" destOrd="0" parTransId="{090065F6-63A8-F848-B299-1460E2965A96}" sibTransId="{F81CD795-1D7E-834B-9951-7FDDC162034B}"/>
    <dgm:cxn modelId="{B9FF00A0-17DE-944C-85CE-321A611C7C6D}" type="presOf" srcId="{DD09D311-47D5-094D-A7BC-889A4A634459}" destId="{3DB08E67-812F-A946-9EA2-82044F2DEFBB}" srcOrd="0" destOrd="0" presId="urn:microsoft.com/office/officeart/2005/8/layout/radial2"/>
    <dgm:cxn modelId="{2B6C9EA4-5A1B-5D45-9118-4D094F225844}" type="presOf" srcId="{F5C34A76-DFB8-1248-9072-50F4871176A3}" destId="{FF9452D7-497B-BD4F-9EAD-90A595B6B663}" srcOrd="0" destOrd="0" presId="urn:microsoft.com/office/officeart/2005/8/layout/radial2"/>
    <dgm:cxn modelId="{2CBA2FBA-4ED7-5948-83EA-C371B07F22F3}" srcId="{B3E4314C-E12D-BE41-B002-617A05117795}" destId="{F1A27F03-11EF-B940-A231-124BC4391088}" srcOrd="5" destOrd="0" parTransId="{A43481AD-2D35-3D4B-AA4D-80B3C43C5124}" sibTransId="{0E7223C4-C15E-6F4B-9AB2-2AEA433E63CD}"/>
    <dgm:cxn modelId="{99C119C3-BECB-234F-908A-3BB88D9C5755}" type="presOf" srcId="{B59606A1-3EDC-934A-ACAC-3A193BDD4291}" destId="{DAE73F95-9325-2A42-9505-88B5DEA86D86}" srcOrd="0" destOrd="0" presId="urn:microsoft.com/office/officeart/2005/8/layout/radial2"/>
    <dgm:cxn modelId="{DC3072E0-507C-0943-95DF-FE2C96B94C94}" type="presOf" srcId="{006E5A1A-278A-FF4A-979E-51C803B2976F}" destId="{144404B4-9B6C-ED46-9A15-4A85FEBD081F}" srcOrd="0" destOrd="0" presId="urn:microsoft.com/office/officeart/2005/8/layout/radial2"/>
    <dgm:cxn modelId="{33B7BBE5-74C0-9342-99BF-88EB09E008D6}" srcId="{B3E4314C-E12D-BE41-B002-617A05117795}" destId="{56F364D4-037E-FB4A-9FF4-1618177CD725}" srcOrd="2" destOrd="0" parTransId="{8EEC94CF-811C-C644-BC2D-FCA17BE394D6}" sibTransId="{529064EF-FEC1-0E46-978A-D5886AA5AEA2}"/>
    <dgm:cxn modelId="{AFEDC4E5-9DD1-5042-96B9-AD2E2D30C386}" srcId="{B3E4314C-E12D-BE41-B002-617A05117795}" destId="{470D1FD5-5714-464E-8BCB-9A8AC8E38DEC}" srcOrd="4" destOrd="0" parTransId="{09E07D4B-4B22-A248-A4DE-58E61BBE1590}" sibTransId="{8C835A61-3A73-8340-BBAE-968C52B5F8F3}"/>
    <dgm:cxn modelId="{045770E9-C92C-0246-9394-F2443ECA2930}" srcId="{B3E4314C-E12D-BE41-B002-617A05117795}" destId="{BFF9087C-1234-154C-B2C7-D7F2ED387E2F}" srcOrd="6" destOrd="0" parTransId="{B59606A1-3EDC-934A-ACAC-3A193BDD4291}" sibTransId="{B22A8981-131C-6D4B-A95B-9FFC52D3BCAB}"/>
    <dgm:cxn modelId="{C2E1FD37-EB39-3544-83C3-402A3F914C1A}" type="presParOf" srcId="{21CB6F18-412F-A14A-B5B7-CF2E5A907E51}" destId="{B9311592-672B-6C44-A7A1-438081726DD2}" srcOrd="0" destOrd="0" presId="urn:microsoft.com/office/officeart/2005/8/layout/radial2"/>
    <dgm:cxn modelId="{AB8B5464-1169-DA43-9811-2B6A64337420}" type="presParOf" srcId="{B9311592-672B-6C44-A7A1-438081726DD2}" destId="{7178F6C0-B44A-4F4C-BD45-AE33E8C85048}" srcOrd="0" destOrd="0" presId="urn:microsoft.com/office/officeart/2005/8/layout/radial2"/>
    <dgm:cxn modelId="{3DF7663D-20E2-FE48-933C-44A5E15EA5C2}" type="presParOf" srcId="{7178F6C0-B44A-4F4C-BD45-AE33E8C85048}" destId="{A36DD994-7CB2-4E46-A1B4-934C7FADE7AB}" srcOrd="0" destOrd="0" presId="urn:microsoft.com/office/officeart/2005/8/layout/radial2"/>
    <dgm:cxn modelId="{BDB0D350-4137-674C-B19B-998D25CDF2F5}" type="presParOf" srcId="{7178F6C0-B44A-4F4C-BD45-AE33E8C85048}" destId="{D3E910F3-5453-7743-A2BB-10CEFC0BEBC2}" srcOrd="1" destOrd="0" presId="urn:microsoft.com/office/officeart/2005/8/layout/radial2"/>
    <dgm:cxn modelId="{B6CF7CA1-E4B6-7049-877D-A88CF8ECAFFF}" type="presParOf" srcId="{B9311592-672B-6C44-A7A1-438081726DD2}" destId="{3DB08E67-812F-A946-9EA2-82044F2DEFBB}" srcOrd="1" destOrd="0" presId="urn:microsoft.com/office/officeart/2005/8/layout/radial2"/>
    <dgm:cxn modelId="{F6D6EA6A-F26E-3B45-B01F-F6C882F03B18}" type="presParOf" srcId="{B9311592-672B-6C44-A7A1-438081726DD2}" destId="{7E808970-2C54-1946-BAB6-08072AA6677F}" srcOrd="2" destOrd="0" presId="urn:microsoft.com/office/officeart/2005/8/layout/radial2"/>
    <dgm:cxn modelId="{6AE25E22-F21C-5C43-B344-1BC69CDE8C87}" type="presParOf" srcId="{7E808970-2C54-1946-BAB6-08072AA6677F}" destId="{1265EB83-E819-CB44-9972-C152354BA228}" srcOrd="0" destOrd="0" presId="urn:microsoft.com/office/officeart/2005/8/layout/radial2"/>
    <dgm:cxn modelId="{495317D1-65ED-D642-BDB4-497C1A00613A}" type="presParOf" srcId="{7E808970-2C54-1946-BAB6-08072AA6677F}" destId="{64222279-37FC-8C4A-A732-6B2F8587AA37}" srcOrd="1" destOrd="0" presId="urn:microsoft.com/office/officeart/2005/8/layout/radial2"/>
    <dgm:cxn modelId="{C4B5DFE9-7657-6E45-A303-EBF0EA912937}" type="presParOf" srcId="{B9311592-672B-6C44-A7A1-438081726DD2}" destId="{144404B4-9B6C-ED46-9A15-4A85FEBD081F}" srcOrd="3" destOrd="0" presId="urn:microsoft.com/office/officeart/2005/8/layout/radial2"/>
    <dgm:cxn modelId="{C28369FF-D18E-C045-8C47-7291FD9177F4}" type="presParOf" srcId="{B9311592-672B-6C44-A7A1-438081726DD2}" destId="{E77EC512-D5E2-B641-9A90-A6B740E5905E}" srcOrd="4" destOrd="0" presId="urn:microsoft.com/office/officeart/2005/8/layout/radial2"/>
    <dgm:cxn modelId="{0FC5ED92-C5FC-EC4B-9544-DAEDB95BE270}" type="presParOf" srcId="{E77EC512-D5E2-B641-9A90-A6B740E5905E}" destId="{CF299825-ED1C-C449-B01C-9CF77C4B65CE}" srcOrd="0" destOrd="0" presId="urn:microsoft.com/office/officeart/2005/8/layout/radial2"/>
    <dgm:cxn modelId="{4BE3D3E6-17A2-6C4C-A66A-71A41E2872AD}" type="presParOf" srcId="{E77EC512-D5E2-B641-9A90-A6B740E5905E}" destId="{2B1F9E95-1379-1446-B09F-3E2AD48C3353}" srcOrd="1" destOrd="0" presId="urn:microsoft.com/office/officeart/2005/8/layout/radial2"/>
    <dgm:cxn modelId="{3A7F6EF6-2BE9-6842-8386-BDFDAD6E989F}" type="presParOf" srcId="{B9311592-672B-6C44-A7A1-438081726DD2}" destId="{A4F17CEE-C2F6-C841-85A8-41AE3536C31F}" srcOrd="5" destOrd="0" presId="urn:microsoft.com/office/officeart/2005/8/layout/radial2"/>
    <dgm:cxn modelId="{3A7FC46B-9C35-484E-8124-4127CF0FC5F3}" type="presParOf" srcId="{B9311592-672B-6C44-A7A1-438081726DD2}" destId="{F1C8C5B8-1170-584F-8BBE-7E8DD7312496}" srcOrd="6" destOrd="0" presId="urn:microsoft.com/office/officeart/2005/8/layout/radial2"/>
    <dgm:cxn modelId="{6120737D-5DAE-B44B-8EB3-045AC0AE401A}" type="presParOf" srcId="{F1C8C5B8-1170-584F-8BBE-7E8DD7312496}" destId="{DAC4D36E-21DA-1843-B38D-06D2C56CB1E5}" srcOrd="0" destOrd="0" presId="urn:microsoft.com/office/officeart/2005/8/layout/radial2"/>
    <dgm:cxn modelId="{EDE373F1-E626-6340-BA10-1AA2D410426E}" type="presParOf" srcId="{F1C8C5B8-1170-584F-8BBE-7E8DD7312496}" destId="{9DEB1CD0-72C1-9544-81B8-4F7D9FD88135}" srcOrd="1" destOrd="0" presId="urn:microsoft.com/office/officeart/2005/8/layout/radial2"/>
    <dgm:cxn modelId="{6968B176-28F6-C445-B613-63E9D9C65BF4}" type="presParOf" srcId="{B9311592-672B-6C44-A7A1-438081726DD2}" destId="{783850BC-DF53-0949-9D42-2BA1693DBD8F}" srcOrd="7" destOrd="0" presId="urn:microsoft.com/office/officeart/2005/8/layout/radial2"/>
    <dgm:cxn modelId="{29565F5C-C2EC-CC4E-8BB7-689349C22080}" type="presParOf" srcId="{B9311592-672B-6C44-A7A1-438081726DD2}" destId="{9B9217E3-4445-6A44-A162-034E284FA73B}" srcOrd="8" destOrd="0" presId="urn:microsoft.com/office/officeart/2005/8/layout/radial2"/>
    <dgm:cxn modelId="{61208724-684E-1A4F-B42A-7F89329F2284}" type="presParOf" srcId="{9B9217E3-4445-6A44-A162-034E284FA73B}" destId="{FF9452D7-497B-BD4F-9EAD-90A595B6B663}" srcOrd="0" destOrd="0" presId="urn:microsoft.com/office/officeart/2005/8/layout/radial2"/>
    <dgm:cxn modelId="{201C10D5-D766-334C-BFED-0C75A19D39AE}" type="presParOf" srcId="{9B9217E3-4445-6A44-A162-034E284FA73B}" destId="{33B37342-B7F7-954C-9F3F-8508C214E93D}" srcOrd="1" destOrd="0" presId="urn:microsoft.com/office/officeart/2005/8/layout/radial2"/>
    <dgm:cxn modelId="{B373E4A7-671D-064E-85B6-29CEC9CCA388}" type="presParOf" srcId="{B9311592-672B-6C44-A7A1-438081726DD2}" destId="{D3E39B75-4430-264A-99E9-6EFC178E50F1}" srcOrd="9" destOrd="0" presId="urn:microsoft.com/office/officeart/2005/8/layout/radial2"/>
    <dgm:cxn modelId="{DB3EFFE3-7A07-174C-A346-7581BDA95FCB}" type="presParOf" srcId="{B9311592-672B-6C44-A7A1-438081726DD2}" destId="{2F22664A-3A30-044B-9045-314613420FFF}" srcOrd="10" destOrd="0" presId="urn:microsoft.com/office/officeart/2005/8/layout/radial2"/>
    <dgm:cxn modelId="{1BDBB475-FF5E-1B45-8FAA-1D7C4BE04C40}" type="presParOf" srcId="{2F22664A-3A30-044B-9045-314613420FFF}" destId="{DAA1D6B2-CA20-1740-B17D-E0BE51E3ED53}" srcOrd="0" destOrd="0" presId="urn:microsoft.com/office/officeart/2005/8/layout/radial2"/>
    <dgm:cxn modelId="{603341F5-28B3-EE4E-8E30-8989258E869D}" type="presParOf" srcId="{2F22664A-3A30-044B-9045-314613420FFF}" destId="{1B4C836F-3FE1-184F-A61B-3611ABEBBE63}" srcOrd="1" destOrd="0" presId="urn:microsoft.com/office/officeart/2005/8/layout/radial2"/>
    <dgm:cxn modelId="{68D12C44-112C-8B48-AF7B-E247CE6AAF1C}" type="presParOf" srcId="{B9311592-672B-6C44-A7A1-438081726DD2}" destId="{145376D9-0CC0-8E40-9D4F-594607F53518}" srcOrd="11" destOrd="0" presId="urn:microsoft.com/office/officeart/2005/8/layout/radial2"/>
    <dgm:cxn modelId="{05625140-0887-8844-B914-D9FC5250C24A}" type="presParOf" srcId="{B9311592-672B-6C44-A7A1-438081726DD2}" destId="{68559DAA-A463-674A-9AA4-B037E88281CA}" srcOrd="12" destOrd="0" presId="urn:microsoft.com/office/officeart/2005/8/layout/radial2"/>
    <dgm:cxn modelId="{DF479F46-6EDD-CD4D-88C2-C7BC204CB590}" type="presParOf" srcId="{68559DAA-A463-674A-9AA4-B037E88281CA}" destId="{16A806FD-D4B7-6B47-8C27-DA53DCD2F050}" srcOrd="0" destOrd="0" presId="urn:microsoft.com/office/officeart/2005/8/layout/radial2"/>
    <dgm:cxn modelId="{2DA09E60-CAF9-7544-BDFA-4CCBF97092A7}" type="presParOf" srcId="{68559DAA-A463-674A-9AA4-B037E88281CA}" destId="{218F0687-9564-8347-94A3-4BCFCC3204E9}" srcOrd="1" destOrd="0" presId="urn:microsoft.com/office/officeart/2005/8/layout/radial2"/>
    <dgm:cxn modelId="{DA867145-1A9E-874E-8C3F-2F63478CD193}" type="presParOf" srcId="{B9311592-672B-6C44-A7A1-438081726DD2}" destId="{DAE73F95-9325-2A42-9505-88B5DEA86D86}" srcOrd="13" destOrd="0" presId="urn:microsoft.com/office/officeart/2005/8/layout/radial2"/>
    <dgm:cxn modelId="{5109778C-7849-7446-B56F-14EA019B5169}" type="presParOf" srcId="{B9311592-672B-6C44-A7A1-438081726DD2}" destId="{4EAD3578-AF45-F54E-BB4B-91AEBC3493C3}" srcOrd="14" destOrd="0" presId="urn:microsoft.com/office/officeart/2005/8/layout/radial2"/>
    <dgm:cxn modelId="{4CF444A6-FE17-084B-ABB9-9BADA56D3A8D}" type="presParOf" srcId="{4EAD3578-AF45-F54E-BB4B-91AEBC3493C3}" destId="{4816E13A-E3F6-0B4E-8D95-32992DCE2E9F}" srcOrd="0" destOrd="0" presId="urn:microsoft.com/office/officeart/2005/8/layout/radial2"/>
    <dgm:cxn modelId="{D1673388-4C00-0C46-8AC5-E27BB7677EA2}" type="presParOf" srcId="{4EAD3578-AF45-F54E-BB4B-91AEBC3493C3}" destId="{F77E07E3-0BAA-AD40-8C3C-80E6107F1CB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73F95-9325-2A42-9505-88B5DEA86D86}">
      <dsp:nvSpPr>
        <dsp:cNvPr id="0" name=""/>
        <dsp:cNvSpPr/>
      </dsp:nvSpPr>
      <dsp:spPr>
        <a:xfrm rot="15461340">
          <a:off x="1595710" y="1685956"/>
          <a:ext cx="539951" cy="18105"/>
        </a:xfrm>
        <a:custGeom>
          <a:avLst/>
          <a:gdLst/>
          <a:ahLst/>
          <a:cxnLst/>
          <a:rect l="0" t="0" r="0" b="0"/>
          <a:pathLst>
            <a:path>
              <a:moveTo>
                <a:pt x="0" y="9052"/>
              </a:moveTo>
              <a:lnTo>
                <a:pt x="539951" y="9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5376D9-0CC0-8E40-9D4F-594607F53518}">
      <dsp:nvSpPr>
        <dsp:cNvPr id="0" name=""/>
        <dsp:cNvSpPr/>
      </dsp:nvSpPr>
      <dsp:spPr>
        <a:xfrm rot="7495142">
          <a:off x="1311793" y="2817772"/>
          <a:ext cx="586157" cy="18105"/>
        </a:xfrm>
        <a:custGeom>
          <a:avLst/>
          <a:gdLst/>
          <a:ahLst/>
          <a:cxnLst/>
          <a:rect l="0" t="0" r="0" b="0"/>
          <a:pathLst>
            <a:path>
              <a:moveTo>
                <a:pt x="0" y="9052"/>
              </a:moveTo>
              <a:lnTo>
                <a:pt x="586157" y="9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39B75-4430-264A-99E9-6EFC178E50F1}">
      <dsp:nvSpPr>
        <dsp:cNvPr id="0" name=""/>
        <dsp:cNvSpPr/>
      </dsp:nvSpPr>
      <dsp:spPr>
        <a:xfrm rot="2448553">
          <a:off x="2155887" y="2937107"/>
          <a:ext cx="1231762" cy="18105"/>
        </a:xfrm>
        <a:custGeom>
          <a:avLst/>
          <a:gdLst/>
          <a:ahLst/>
          <a:cxnLst/>
          <a:rect l="0" t="0" r="0" b="0"/>
          <a:pathLst>
            <a:path>
              <a:moveTo>
                <a:pt x="0" y="9052"/>
              </a:moveTo>
              <a:lnTo>
                <a:pt x="1231762" y="9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850BC-DF53-0949-9D42-2BA1693DBD8F}">
      <dsp:nvSpPr>
        <dsp:cNvPr id="0" name=""/>
        <dsp:cNvSpPr/>
      </dsp:nvSpPr>
      <dsp:spPr>
        <a:xfrm rot="687337">
          <a:off x="2267954" y="2702660"/>
          <a:ext cx="3780952" cy="18105"/>
        </a:xfrm>
        <a:custGeom>
          <a:avLst/>
          <a:gdLst/>
          <a:ahLst/>
          <a:cxnLst/>
          <a:rect l="0" t="0" r="0" b="0"/>
          <a:pathLst>
            <a:path>
              <a:moveTo>
                <a:pt x="0" y="9052"/>
              </a:moveTo>
              <a:lnTo>
                <a:pt x="3780952" y="9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17CEE-C2F6-C841-85A8-41AE3536C31F}">
      <dsp:nvSpPr>
        <dsp:cNvPr id="0" name=""/>
        <dsp:cNvSpPr/>
      </dsp:nvSpPr>
      <dsp:spPr>
        <a:xfrm rot="21483063">
          <a:off x="2304452" y="2184600"/>
          <a:ext cx="4017155" cy="18105"/>
        </a:xfrm>
        <a:custGeom>
          <a:avLst/>
          <a:gdLst/>
          <a:ahLst/>
          <a:cxnLst/>
          <a:rect l="0" t="0" r="0" b="0"/>
          <a:pathLst>
            <a:path>
              <a:moveTo>
                <a:pt x="0" y="9052"/>
              </a:moveTo>
              <a:lnTo>
                <a:pt x="4017155" y="9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404B4-9B6C-ED46-9A15-4A85FEBD081F}">
      <dsp:nvSpPr>
        <dsp:cNvPr id="0" name=""/>
        <dsp:cNvSpPr/>
      </dsp:nvSpPr>
      <dsp:spPr>
        <a:xfrm rot="20779168">
          <a:off x="2256816" y="1780391"/>
          <a:ext cx="3440048" cy="18105"/>
        </a:xfrm>
        <a:custGeom>
          <a:avLst/>
          <a:gdLst/>
          <a:ahLst/>
          <a:cxnLst/>
          <a:rect l="0" t="0" r="0" b="0"/>
          <a:pathLst>
            <a:path>
              <a:moveTo>
                <a:pt x="0" y="9052"/>
              </a:moveTo>
              <a:lnTo>
                <a:pt x="3440048" y="9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B08E67-812F-A946-9EA2-82044F2DEFBB}">
      <dsp:nvSpPr>
        <dsp:cNvPr id="0" name=""/>
        <dsp:cNvSpPr/>
      </dsp:nvSpPr>
      <dsp:spPr>
        <a:xfrm rot="19521511">
          <a:off x="2114178" y="1432885"/>
          <a:ext cx="2159763" cy="18105"/>
        </a:xfrm>
        <a:custGeom>
          <a:avLst/>
          <a:gdLst/>
          <a:ahLst/>
          <a:cxnLst/>
          <a:rect l="0" t="0" r="0" b="0"/>
          <a:pathLst>
            <a:path>
              <a:moveTo>
                <a:pt x="0" y="9052"/>
              </a:moveTo>
              <a:lnTo>
                <a:pt x="2159763" y="9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E910F3-5453-7743-A2BB-10CEFC0BEBC2}">
      <dsp:nvSpPr>
        <dsp:cNvPr id="0" name=""/>
        <dsp:cNvSpPr/>
      </dsp:nvSpPr>
      <dsp:spPr>
        <a:xfrm>
          <a:off x="1304184" y="1808017"/>
          <a:ext cx="1230817" cy="914403"/>
        </a:xfrm>
        <a:prstGeom prst="ellipse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65EB83-E819-CB44-9972-C152354BA228}">
      <dsp:nvSpPr>
        <dsp:cNvPr id="0" name=""/>
        <dsp:cNvSpPr/>
      </dsp:nvSpPr>
      <dsp:spPr>
        <a:xfrm>
          <a:off x="3330114" y="138543"/>
          <a:ext cx="2461928" cy="717780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5714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5714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Aplikovaná</a:t>
          </a:r>
          <a:endParaRPr lang="en-US" sz="24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3690655" y="243659"/>
        <a:ext cx="1740846" cy="507548"/>
      </dsp:txXfrm>
    </dsp:sp>
    <dsp:sp modelId="{CF299825-ED1C-C449-B01C-9CF77C4B65CE}">
      <dsp:nvSpPr>
        <dsp:cNvPr id="0" name=""/>
        <dsp:cNvSpPr/>
      </dsp:nvSpPr>
      <dsp:spPr>
        <a:xfrm>
          <a:off x="5186349" y="836112"/>
          <a:ext cx="2831505" cy="628613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1429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1429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Behaviorálna</a:t>
          </a:r>
          <a:endParaRPr lang="en-US" sz="24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5601013" y="928170"/>
        <a:ext cx="2002177" cy="444497"/>
      </dsp:txXfrm>
    </dsp:sp>
    <dsp:sp modelId="{DAC4D36E-21DA-1843-B38D-06D2C56CB1E5}">
      <dsp:nvSpPr>
        <dsp:cNvPr id="0" name=""/>
        <dsp:cNvSpPr/>
      </dsp:nvSpPr>
      <dsp:spPr>
        <a:xfrm>
          <a:off x="6312565" y="1726904"/>
          <a:ext cx="2413880" cy="715273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7143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7143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Analytická</a:t>
          </a:r>
          <a:endParaRPr lang="en-US" sz="24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6666070" y="1831653"/>
        <a:ext cx="1706870" cy="505775"/>
      </dsp:txXfrm>
    </dsp:sp>
    <dsp:sp modelId="{FF9452D7-497B-BD4F-9EAD-90A595B6B663}">
      <dsp:nvSpPr>
        <dsp:cNvPr id="0" name=""/>
        <dsp:cNvSpPr/>
      </dsp:nvSpPr>
      <dsp:spPr>
        <a:xfrm>
          <a:off x="5531836" y="2980607"/>
          <a:ext cx="3383563" cy="704506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2857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2857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Technologická</a:t>
          </a:r>
          <a:endParaRPr lang="en-US" sz="24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6027347" y="3083780"/>
        <a:ext cx="2392541" cy="498160"/>
      </dsp:txXfrm>
    </dsp:sp>
    <dsp:sp modelId="{DAA1D6B2-CA20-1740-B17D-E0BE51E3ED53}">
      <dsp:nvSpPr>
        <dsp:cNvPr id="0" name=""/>
        <dsp:cNvSpPr/>
      </dsp:nvSpPr>
      <dsp:spPr>
        <a:xfrm>
          <a:off x="2093701" y="3299542"/>
          <a:ext cx="3691209" cy="1309472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8571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8571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Konceptuálne</a:t>
          </a:r>
          <a:r>
            <a:rPr lang="en-US" sz="2400" kern="1200" dirty="0">
              <a:solidFill>
                <a:schemeClr val="accent1">
                  <a:lumMod val="20000"/>
                  <a:lumOff val="80000"/>
                </a:schemeClr>
              </a:solidFill>
            </a:rPr>
            <a:t> </a:t>
          </a: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systematická</a:t>
          </a:r>
          <a:endParaRPr lang="en-US" sz="24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2634266" y="3491310"/>
        <a:ext cx="2610079" cy="925936"/>
      </dsp:txXfrm>
    </dsp:sp>
    <dsp:sp modelId="{16A806FD-D4B7-6B47-8C27-DA53DCD2F050}">
      <dsp:nvSpPr>
        <dsp:cNvPr id="0" name=""/>
        <dsp:cNvSpPr/>
      </dsp:nvSpPr>
      <dsp:spPr>
        <a:xfrm>
          <a:off x="92924" y="3049787"/>
          <a:ext cx="2102091" cy="874511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4286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4286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Efektívna</a:t>
          </a:r>
          <a:endParaRPr lang="en-US" sz="24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400768" y="3177856"/>
        <a:ext cx="1486403" cy="618373"/>
      </dsp:txXfrm>
    </dsp:sp>
    <dsp:sp modelId="{4816E13A-E3F6-0B4E-8D95-32992DCE2E9F}">
      <dsp:nvSpPr>
        <dsp:cNvPr id="0" name=""/>
        <dsp:cNvSpPr/>
      </dsp:nvSpPr>
      <dsp:spPr>
        <a:xfrm>
          <a:off x="92920" y="586686"/>
          <a:ext cx="3246240" cy="845235"/>
        </a:xfrm>
        <a:prstGeom prst="ellipse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accent1">
                  <a:lumMod val="20000"/>
                  <a:lumOff val="80000"/>
                </a:schemeClr>
              </a:solidFill>
            </a:rPr>
            <a:t>Generalizujúca</a:t>
          </a:r>
          <a:endParaRPr lang="en-US" sz="24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568321" y="710468"/>
        <a:ext cx="2295438" cy="597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34417-ED55-9749-91EE-0E1450983B89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3FE49-9408-E14E-BDFB-68E467C24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38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3FE49-9408-E14E-BDFB-68E467C246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31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4490" y="943897"/>
            <a:ext cx="9130122" cy="2948581"/>
          </a:xfrm>
        </p:spPr>
        <p:txBody>
          <a:bodyPr/>
          <a:lstStyle/>
          <a:p>
            <a:pPr algn="ctr"/>
            <a:r>
              <a:rPr lang="en-US" dirty="0" err="1"/>
              <a:t>Definujúce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behaviorálnej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4490" y="4688889"/>
            <a:ext cx="8915399" cy="1126283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pPr algn="ctr"/>
            <a:r>
              <a:rPr lang="en-US" sz="2800" dirty="0" err="1"/>
              <a:t>Masarykova</a:t>
            </a:r>
            <a:r>
              <a:rPr lang="en-US" sz="2800" dirty="0"/>
              <a:t> </a:t>
            </a:r>
            <a:r>
              <a:rPr lang="en-US" sz="2800" dirty="0" err="1"/>
              <a:t>univerzita</a:t>
            </a:r>
            <a:r>
              <a:rPr lang="en-US" sz="2800" dirty="0"/>
              <a:t> Brno </a:t>
            </a:r>
          </a:p>
          <a:p>
            <a:pPr algn="ctr"/>
            <a:r>
              <a:rPr lang="en-US" sz="2800"/>
              <a:t>Október</a:t>
            </a:r>
            <a:r>
              <a:rPr lang="en-US" sz="2800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2065661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sk-SK" sz="2400" dirty="0"/>
              <a:t>psychológia by mala byť experimentálna prírodná veda</a:t>
            </a:r>
          </a:p>
          <a:p>
            <a:pPr>
              <a:buFont typeface="Wingdings" charset="2"/>
              <a:buChar char="Ø"/>
            </a:pPr>
            <a:endParaRPr lang="sk-SK" sz="2400" dirty="0"/>
          </a:p>
          <a:p>
            <a:pPr>
              <a:buFont typeface="Wingdings" charset="2"/>
              <a:buChar char="Ø"/>
            </a:pPr>
            <a:r>
              <a:rPr lang="sk-SK" sz="2400" dirty="0"/>
              <a:t>jej predmetom pozorovateľné správanie</a:t>
            </a:r>
          </a:p>
          <a:p>
            <a:pPr>
              <a:buFont typeface="Wingdings" charset="2"/>
              <a:buChar char="Ø"/>
            </a:pPr>
            <a:endParaRPr lang="sk-SK" sz="2400" dirty="0"/>
          </a:p>
          <a:p>
            <a:pPr>
              <a:buFont typeface="Wingdings" charset="2"/>
              <a:buChar char="Ø"/>
            </a:pPr>
            <a:r>
              <a:rPr lang="sk-SK" sz="2400" dirty="0"/>
              <a:t>odmietol introspekciu ako metódu skúmania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866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/>
              <a:t>1938 </a:t>
            </a:r>
            <a:r>
              <a:rPr lang="sk-SK" dirty="0" err="1"/>
              <a:t>B.F.Skinner</a:t>
            </a:r>
            <a:br>
              <a:rPr lang="sk-SK" dirty="0"/>
            </a:br>
            <a:r>
              <a:rPr lang="sk-SK" dirty="0"/>
              <a:t> „Správanie Organizmov“ </a:t>
            </a:r>
            <a:br>
              <a:rPr lang="sk-SK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8950" y="2378927"/>
            <a:ext cx="2599636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26934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624111"/>
            <a:ext cx="8915400" cy="6044318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err="1"/>
              <a:t>výsledky</a:t>
            </a:r>
            <a:r>
              <a:rPr lang="en-US" sz="2400" dirty="0"/>
              <a:t> </a:t>
            </a:r>
            <a:r>
              <a:rPr lang="en-US" sz="2400" dirty="0" err="1"/>
              <a:t>výskumu</a:t>
            </a:r>
            <a:r>
              <a:rPr lang="en-US" sz="2400" dirty="0"/>
              <a:t> z </a:t>
            </a:r>
            <a:r>
              <a:rPr lang="en-US" sz="2400" dirty="0" err="1"/>
              <a:t>rokov</a:t>
            </a:r>
            <a:r>
              <a:rPr lang="en-US" sz="2400" dirty="0"/>
              <a:t> 1930 </a:t>
            </a:r>
            <a:r>
              <a:rPr lang="mr-IN" sz="2400" dirty="0"/>
              <a:t>–</a:t>
            </a:r>
            <a:r>
              <a:rPr lang="en-US" sz="2400" dirty="0"/>
              <a:t> 1937</a:t>
            </a:r>
          </a:p>
          <a:p>
            <a:pPr>
              <a:buFont typeface="Wingdings" charset="2"/>
              <a:buChar char="Ø"/>
            </a:pPr>
            <a:r>
              <a:rPr lang="en-US" sz="2400" dirty="0" err="1"/>
              <a:t>vysvetlil</a:t>
            </a:r>
            <a:r>
              <a:rPr lang="en-US" sz="2400" dirty="0"/>
              <a:t> </a:t>
            </a:r>
            <a:r>
              <a:rPr lang="en-US" sz="2400" dirty="0" err="1"/>
              <a:t>operantné</a:t>
            </a:r>
            <a:r>
              <a:rPr lang="en-US" sz="2400" dirty="0"/>
              <a:t> </a:t>
            </a:r>
            <a:r>
              <a:rPr lang="en-US" sz="2400" dirty="0" err="1"/>
              <a:t>správanie</a:t>
            </a:r>
            <a:r>
              <a:rPr lang="en-US" sz="2400" dirty="0"/>
              <a:t>  </a:t>
            </a:r>
          </a:p>
          <a:p>
            <a:pPr>
              <a:buFont typeface="Wingdings" charset="2"/>
              <a:buChar char="Ø"/>
            </a:pPr>
            <a:r>
              <a:rPr lang="en-US" sz="2400" dirty="0"/>
              <a:t>S-R-S </a:t>
            </a:r>
            <a:r>
              <a:rPr lang="en-US" sz="2400" dirty="0" err="1"/>
              <a:t>behaviorizmus</a:t>
            </a:r>
            <a:r>
              <a:rPr lang="en-US" sz="2400" dirty="0"/>
              <a:t>    </a:t>
            </a:r>
          </a:p>
          <a:p>
            <a:pPr>
              <a:buFont typeface="Wingdings" charset="2"/>
              <a:buChar char="Ø"/>
            </a:pPr>
            <a:r>
              <a:rPr lang="en-US" sz="2400" dirty="0" err="1"/>
              <a:t>vznik</a:t>
            </a:r>
            <a:r>
              <a:rPr lang="en-US" sz="2400" dirty="0"/>
              <a:t> </a:t>
            </a:r>
            <a:r>
              <a:rPr lang="en-US" sz="2400" dirty="0" err="1"/>
              <a:t>experimentálnej</a:t>
            </a:r>
            <a:r>
              <a:rPr lang="en-US" sz="2400" dirty="0"/>
              <a:t> </a:t>
            </a:r>
            <a:r>
              <a:rPr lang="en-US" sz="2400" dirty="0" err="1"/>
              <a:t>časti</a:t>
            </a:r>
            <a:r>
              <a:rPr lang="en-US" sz="2400" dirty="0"/>
              <a:t> </a:t>
            </a:r>
            <a:r>
              <a:rPr lang="en-US" sz="2400" dirty="0" err="1"/>
              <a:t>vedy</a:t>
            </a: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opísal</a:t>
            </a:r>
            <a:r>
              <a:rPr lang="en-US" sz="2400" dirty="0"/>
              <a:t> </a:t>
            </a:r>
            <a:r>
              <a:rPr lang="en-US" sz="2400" dirty="0" err="1"/>
              <a:t>základné</a:t>
            </a:r>
            <a:r>
              <a:rPr lang="en-US" sz="2400" dirty="0"/>
              <a:t> </a:t>
            </a:r>
            <a:r>
              <a:rPr lang="en-US" sz="2400" dirty="0" err="1"/>
              <a:t>zákonitosti</a:t>
            </a:r>
            <a:r>
              <a:rPr lang="en-US" sz="2400" dirty="0"/>
              <a:t> </a:t>
            </a:r>
            <a:r>
              <a:rPr lang="en-US" sz="2400" dirty="0" err="1"/>
              <a:t>správania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Posilnenie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Vyhasnutie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 err="1"/>
              <a:t>Trest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 err="1"/>
              <a:t>Kontrola</a:t>
            </a:r>
            <a:r>
              <a:rPr lang="en-US" sz="2400" dirty="0"/>
              <a:t> </a:t>
            </a:r>
            <a:r>
              <a:rPr lang="en-US" sz="2400" dirty="0" err="1"/>
              <a:t>stimulom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Motivácia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61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Publikácie</a:t>
            </a:r>
            <a:r>
              <a:rPr lang="en-US" dirty="0"/>
              <a:t> </a:t>
            </a:r>
            <a:r>
              <a:rPr lang="en-US" dirty="0" err="1"/>
              <a:t>B.F.Skinnera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73200"/>
            <a:ext cx="8915400" cy="5054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1938 </a:t>
            </a:r>
            <a:r>
              <a:rPr lang="en-US" sz="2400" dirty="0" err="1"/>
              <a:t>Správanie</a:t>
            </a:r>
            <a:r>
              <a:rPr lang="en-US" sz="2400" dirty="0"/>
              <a:t> </a:t>
            </a:r>
            <a:r>
              <a:rPr lang="en-US" sz="2400" dirty="0" err="1"/>
              <a:t>Organizmov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1948 Walden II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1953 Veda a </a:t>
            </a:r>
            <a:r>
              <a:rPr lang="en-US" sz="2400" dirty="0" err="1"/>
              <a:t>Ľudské</a:t>
            </a:r>
            <a:r>
              <a:rPr lang="en-US" sz="2400" dirty="0"/>
              <a:t> </a:t>
            </a:r>
            <a:r>
              <a:rPr lang="en-US" sz="2400" dirty="0" err="1"/>
              <a:t>Správanie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1957 </a:t>
            </a:r>
            <a:r>
              <a:rPr lang="en-US" sz="2400" dirty="0" err="1"/>
              <a:t>Verbálne</a:t>
            </a:r>
            <a:r>
              <a:rPr lang="en-US" sz="2400" dirty="0"/>
              <a:t> </a:t>
            </a:r>
            <a:r>
              <a:rPr lang="en-US" sz="2400" dirty="0" err="1"/>
              <a:t>Správanie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1974 O </a:t>
            </a:r>
            <a:r>
              <a:rPr lang="en-US" sz="2400" dirty="0" err="1"/>
              <a:t>Behaviorizme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998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Selekcia</a:t>
            </a:r>
            <a:r>
              <a:rPr lang="en-US" dirty="0"/>
              <a:t> </a:t>
            </a:r>
            <a:r>
              <a:rPr lang="en-US" dirty="0" err="1"/>
              <a:t>následkami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Prirodzený</a:t>
            </a:r>
            <a:r>
              <a:rPr lang="en-US" sz="2400" b="1" dirty="0"/>
              <a:t> </a:t>
            </a:r>
            <a:r>
              <a:rPr lang="en-US" sz="2400" b="1" dirty="0" err="1"/>
              <a:t>výber</a:t>
            </a:r>
            <a:r>
              <a:rPr lang="en-US" sz="2400" b="1" dirty="0"/>
              <a:t> vs. </a:t>
            </a:r>
            <a:r>
              <a:rPr lang="en-US" sz="2400" b="1" dirty="0" err="1"/>
              <a:t>výber</a:t>
            </a:r>
            <a:r>
              <a:rPr lang="en-US" sz="2400" b="1" dirty="0"/>
              <a:t> </a:t>
            </a:r>
            <a:r>
              <a:rPr lang="en-US" sz="2400" b="1" dirty="0" err="1"/>
              <a:t>následkami</a:t>
            </a: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err="1"/>
              <a:t>Ontogenéza</a:t>
            </a:r>
            <a:r>
              <a:rPr lang="en-US" sz="2400" b="1" dirty="0"/>
              <a:t> </a:t>
            </a:r>
            <a:r>
              <a:rPr lang="mr-IN" sz="2400" b="1" dirty="0"/>
              <a:t>–</a:t>
            </a:r>
            <a:r>
              <a:rPr lang="en-US" sz="2400" b="1" dirty="0"/>
              <a:t> </a:t>
            </a:r>
            <a:r>
              <a:rPr lang="en-US" sz="2400" dirty="0" err="1"/>
              <a:t>výber</a:t>
            </a:r>
            <a:r>
              <a:rPr lang="en-US" sz="2400" dirty="0"/>
              <a:t> </a:t>
            </a:r>
            <a:r>
              <a:rPr lang="en-US" sz="2400" dirty="0" err="1"/>
              <a:t>následkami</a:t>
            </a:r>
            <a:r>
              <a:rPr lang="en-US" sz="2400" dirty="0"/>
              <a:t> </a:t>
            </a:r>
            <a:r>
              <a:rPr lang="en-US" sz="2400" dirty="0" err="1"/>
              <a:t>počas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 </a:t>
            </a:r>
            <a:r>
              <a:rPr lang="en-US" sz="2400" dirty="0" err="1"/>
              <a:t>jednotlivca</a:t>
            </a: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 err="1"/>
              <a:t>Fylogenéza</a:t>
            </a:r>
            <a:r>
              <a:rPr lang="en-US" sz="2400" b="1" dirty="0"/>
              <a:t> </a:t>
            </a:r>
            <a:r>
              <a:rPr lang="mr-IN" sz="2400" b="1" dirty="0"/>
              <a:t>–</a:t>
            </a:r>
            <a:r>
              <a:rPr lang="en-US" sz="2400" b="1" dirty="0"/>
              <a:t> </a:t>
            </a:r>
            <a:r>
              <a:rPr lang="en-US" sz="2400" dirty="0" err="1"/>
              <a:t>prirodzený</a:t>
            </a:r>
            <a:r>
              <a:rPr lang="en-US" sz="2400" dirty="0"/>
              <a:t> </a:t>
            </a:r>
            <a:r>
              <a:rPr lang="en-US" sz="2400" dirty="0" err="1"/>
              <a:t>výber</a:t>
            </a:r>
            <a:r>
              <a:rPr lang="en-US" sz="2400" dirty="0"/>
              <a:t> v </a:t>
            </a:r>
            <a:r>
              <a:rPr lang="en-US" sz="2400" dirty="0" err="1"/>
              <a:t>evolúcii</a:t>
            </a:r>
            <a:r>
              <a:rPr lang="en-US" sz="2400" dirty="0"/>
              <a:t> </a:t>
            </a:r>
            <a:r>
              <a:rPr lang="en-US" sz="2400" dirty="0" err="1"/>
              <a:t>druhov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103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Radikálny</a:t>
            </a:r>
            <a:r>
              <a:rPr lang="en-US" dirty="0"/>
              <a:t> vs </a:t>
            </a:r>
            <a:r>
              <a:rPr lang="en-US" dirty="0" err="1"/>
              <a:t>metodologický</a:t>
            </a:r>
            <a:r>
              <a:rPr lang="en-US" dirty="0"/>
              <a:t> </a:t>
            </a:r>
            <a:r>
              <a:rPr lang="en-US" dirty="0" err="1"/>
              <a:t>behaviorizmus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4999"/>
            <a:ext cx="8915400" cy="4953001"/>
          </a:xfrm>
        </p:spPr>
        <p:txBody>
          <a:bodyPr>
            <a:normAutofit/>
          </a:bodyPr>
          <a:lstStyle/>
          <a:p>
            <a:pPr defTabSz="914400">
              <a:spcBef>
                <a:spcPts val="0"/>
              </a:spcBef>
              <a:buClrTx/>
              <a:buFont typeface="Wingdings" charset="2"/>
              <a:buChar char="Ø"/>
            </a:pPr>
            <a:endParaRPr lang="en-US" sz="2400" dirty="0"/>
          </a:p>
          <a:p>
            <a:pPr defTabSz="914400">
              <a:spcBef>
                <a:spcPts val="0"/>
              </a:spcBef>
              <a:buClrTx/>
              <a:buFont typeface="Wingdings" charset="2"/>
              <a:buChar char="Ø"/>
            </a:pPr>
            <a:r>
              <a:rPr lang="en-US" sz="2400" dirty="0" err="1"/>
              <a:t>oba</a:t>
            </a:r>
            <a:r>
              <a:rPr lang="en-US" sz="2400" dirty="0"/>
              <a:t> </a:t>
            </a:r>
            <a:r>
              <a:rPr lang="en-US" sz="2400" dirty="0" err="1"/>
              <a:t>smery</a:t>
            </a:r>
            <a:r>
              <a:rPr lang="en-US" sz="2400" dirty="0"/>
              <a:t> </a:t>
            </a:r>
            <a:r>
              <a:rPr lang="en-US" sz="2400" dirty="0" err="1"/>
              <a:t>zdôrazňujú</a:t>
            </a:r>
            <a:r>
              <a:rPr lang="en-US" sz="2400" dirty="0"/>
              <a:t> </a:t>
            </a:r>
            <a:r>
              <a:rPr lang="en-US" sz="2400" dirty="0" err="1"/>
              <a:t>vplyv</a:t>
            </a:r>
            <a:r>
              <a:rPr lang="en-US" sz="2400" dirty="0"/>
              <a:t> </a:t>
            </a:r>
            <a:r>
              <a:rPr lang="en-US" sz="2400" dirty="0" err="1"/>
              <a:t>prostredia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správanie</a:t>
            </a:r>
            <a:endParaRPr lang="en-US" sz="2400" dirty="0"/>
          </a:p>
          <a:p>
            <a:pPr defTabSz="914400">
              <a:spcBef>
                <a:spcPts val="0"/>
              </a:spcBef>
              <a:buClrTx/>
              <a:buFont typeface="Wingdings" charset="2"/>
              <a:buChar char="Ø"/>
            </a:pPr>
            <a:endParaRPr lang="en-US" sz="2400" dirty="0"/>
          </a:p>
          <a:p>
            <a:pPr defTabSz="914400">
              <a:spcBef>
                <a:spcPts val="0"/>
              </a:spcBef>
              <a:buClrTx/>
              <a:buFont typeface="Wingdings" charset="2"/>
              <a:buChar char="Ø"/>
            </a:pPr>
            <a:r>
              <a:rPr lang="en-US" sz="2400" dirty="0" err="1"/>
              <a:t>líšia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v </a:t>
            </a:r>
            <a:r>
              <a:rPr lang="en-US" sz="2400" dirty="0" err="1"/>
              <a:t>konceptualizácii</a:t>
            </a:r>
            <a:endParaRPr lang="en-US" sz="2400" dirty="0"/>
          </a:p>
          <a:p>
            <a:pPr defTabSz="914400">
              <a:spcBef>
                <a:spcPts val="0"/>
              </a:spcBef>
              <a:buClrTx/>
              <a:buFont typeface="Wingdings" charset="2"/>
              <a:buChar char="Ø"/>
            </a:pPr>
            <a:endParaRPr lang="en-US" sz="2400" b="1" dirty="0"/>
          </a:p>
          <a:p>
            <a:pPr defTabSz="914400">
              <a:spcBef>
                <a:spcPts val="0"/>
              </a:spcBef>
              <a:buClrTx/>
              <a:buFont typeface="Wingdings" charset="2"/>
              <a:buChar char="Ø"/>
            </a:pPr>
            <a:r>
              <a:rPr lang="en-US" sz="2400" b="1" dirty="0" err="1"/>
              <a:t>radikálny</a:t>
            </a:r>
            <a:r>
              <a:rPr lang="en-US" sz="2400" b="1" dirty="0"/>
              <a:t> = </a:t>
            </a:r>
            <a:r>
              <a:rPr lang="en-US" sz="2400" b="1" dirty="0" err="1"/>
              <a:t>úplný</a:t>
            </a:r>
            <a:r>
              <a:rPr lang="en-US" sz="2400" b="1" dirty="0"/>
              <a:t>, </a:t>
            </a:r>
            <a:r>
              <a:rPr lang="en-US" sz="2400" b="1" dirty="0" err="1"/>
              <a:t>všetko</a:t>
            </a:r>
            <a:r>
              <a:rPr lang="en-US" sz="2400" b="1" dirty="0"/>
              <a:t> </a:t>
            </a:r>
            <a:r>
              <a:rPr lang="en-US" sz="2400" b="1" dirty="0" err="1"/>
              <a:t>zahŕňaujúci</a:t>
            </a:r>
            <a:endParaRPr lang="en-US" sz="2400" b="1" dirty="0"/>
          </a:p>
          <a:p>
            <a:pPr marL="0" indent="0" defTabSz="914400">
              <a:spcBef>
                <a:spcPts val="0"/>
              </a:spcBef>
              <a:buClrTx/>
              <a:buNone/>
            </a:pPr>
            <a:endParaRPr lang="en-US" sz="2400" dirty="0"/>
          </a:p>
          <a:p>
            <a:pPr marL="0" indent="0" defTabSz="914400">
              <a:spcBef>
                <a:spcPts val="0"/>
              </a:spcBef>
              <a:buClr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096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Vonkajšie</a:t>
            </a:r>
            <a:r>
              <a:rPr lang="en-US" dirty="0"/>
              <a:t> a </a:t>
            </a:r>
            <a:r>
              <a:rPr lang="en-US" dirty="0" err="1"/>
              <a:t>vnútorné</a:t>
            </a:r>
            <a:r>
              <a:rPr lang="en-US" dirty="0"/>
              <a:t> </a:t>
            </a:r>
            <a:r>
              <a:rPr lang="en-US" dirty="0" err="1"/>
              <a:t>udalosti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Vonkajšie</a:t>
            </a:r>
            <a:r>
              <a:rPr lang="en-US" sz="2400" b="1" dirty="0"/>
              <a:t> </a:t>
            </a:r>
            <a:r>
              <a:rPr lang="en-US" sz="2400" b="1" dirty="0" err="1"/>
              <a:t>udalosti</a:t>
            </a:r>
            <a:r>
              <a:rPr lang="en-US" sz="2400" b="1" dirty="0"/>
              <a:t> </a:t>
            </a:r>
            <a:r>
              <a:rPr lang="mr-IN" sz="2400" dirty="0"/>
              <a:t>–</a:t>
            </a:r>
            <a:r>
              <a:rPr lang="en-US" sz="2400" dirty="0"/>
              <a:t> </a:t>
            </a:r>
            <a:r>
              <a:rPr lang="en-US" sz="2400" dirty="0" err="1"/>
              <a:t>pozorovateľné</a:t>
            </a:r>
            <a:r>
              <a:rPr lang="en-US" sz="2400" dirty="0"/>
              <a:t> </a:t>
            </a:r>
            <a:r>
              <a:rPr lang="en-US" sz="2400" dirty="0" err="1"/>
              <a:t>inými</a:t>
            </a:r>
            <a:r>
              <a:rPr lang="en-US" sz="2400" dirty="0"/>
              <a:t> </a:t>
            </a:r>
            <a:r>
              <a:rPr lang="en-US" sz="2400" dirty="0" err="1"/>
              <a:t>ľuďmi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Vnútorné</a:t>
            </a:r>
            <a:r>
              <a:rPr lang="en-US" sz="2400" b="1" dirty="0"/>
              <a:t> </a:t>
            </a:r>
            <a:r>
              <a:rPr lang="en-US" sz="2400" b="1" dirty="0" err="1"/>
              <a:t>udalosti</a:t>
            </a:r>
            <a:r>
              <a:rPr lang="en-US" sz="2400" b="1" dirty="0"/>
              <a:t> </a:t>
            </a:r>
            <a:r>
              <a:rPr lang="mr-IN" sz="2400" dirty="0"/>
              <a:t>–</a:t>
            </a:r>
            <a:r>
              <a:rPr lang="en-US" sz="2400" dirty="0"/>
              <a:t> </a:t>
            </a:r>
            <a:r>
              <a:rPr lang="en-US" sz="2400" dirty="0" err="1"/>
              <a:t>neprístupné</a:t>
            </a:r>
            <a:r>
              <a:rPr lang="en-US" sz="2400" dirty="0"/>
              <a:t> </a:t>
            </a:r>
            <a:r>
              <a:rPr lang="en-US" sz="2400" dirty="0" err="1"/>
              <a:t>iným</a:t>
            </a:r>
            <a:r>
              <a:rPr lang="en-US" sz="2400" dirty="0"/>
              <a:t> </a:t>
            </a:r>
            <a:r>
              <a:rPr lang="en-US" sz="2400" dirty="0" err="1"/>
              <a:t>ľuďom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8707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Paul Fuller (1949)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err="1"/>
              <a:t>jedna</a:t>
            </a:r>
            <a:r>
              <a:rPr lang="en-US" sz="2400" dirty="0"/>
              <a:t> z </a:t>
            </a:r>
            <a:r>
              <a:rPr lang="en-US" sz="2400" dirty="0" err="1"/>
              <a:t>prvých</a:t>
            </a:r>
            <a:r>
              <a:rPr lang="en-US" sz="2400" dirty="0"/>
              <a:t> </a:t>
            </a:r>
            <a:r>
              <a:rPr lang="en-US" sz="2400" dirty="0" err="1"/>
              <a:t>aplikácií</a:t>
            </a:r>
            <a:r>
              <a:rPr lang="en-US" sz="2400" dirty="0"/>
              <a:t> </a:t>
            </a:r>
            <a:r>
              <a:rPr lang="en-US" sz="2400" dirty="0" err="1"/>
              <a:t>behaviorálnej</a:t>
            </a:r>
            <a:r>
              <a:rPr lang="en-US" sz="2400" dirty="0"/>
              <a:t> </a:t>
            </a:r>
            <a:r>
              <a:rPr lang="en-US" sz="2400" dirty="0" err="1"/>
              <a:t>analýzy</a:t>
            </a:r>
            <a:r>
              <a:rPr lang="en-US" sz="2400" dirty="0"/>
              <a:t> v </a:t>
            </a:r>
            <a:r>
              <a:rPr lang="en-US" sz="2400" dirty="0" err="1"/>
              <a:t>histórii</a:t>
            </a:r>
            <a:endParaRPr lang="en-US" sz="2400" dirty="0"/>
          </a:p>
          <a:p>
            <a:pPr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využitie</a:t>
            </a:r>
            <a:r>
              <a:rPr lang="en-US" sz="2400" dirty="0"/>
              <a:t> </a:t>
            </a:r>
            <a:r>
              <a:rPr lang="en-US" sz="2400" dirty="0" err="1"/>
              <a:t>pozitívneho</a:t>
            </a:r>
            <a:r>
              <a:rPr lang="en-US" sz="2400" dirty="0"/>
              <a:t> </a:t>
            </a:r>
            <a:r>
              <a:rPr lang="en-US" sz="2400" dirty="0" err="1"/>
              <a:t>posilnenia</a:t>
            </a:r>
            <a:r>
              <a:rPr lang="en-US" sz="2400" dirty="0"/>
              <a:t> </a:t>
            </a:r>
            <a:r>
              <a:rPr lang="en-US" sz="2400" dirty="0" err="1"/>
              <a:t>pri</a:t>
            </a:r>
            <a:r>
              <a:rPr lang="en-US" sz="2400" dirty="0"/>
              <a:t> </a:t>
            </a:r>
            <a:r>
              <a:rPr lang="en-US" sz="2400" dirty="0" err="1"/>
              <a:t>práci</a:t>
            </a:r>
            <a:r>
              <a:rPr lang="en-US" sz="2400" dirty="0"/>
              <a:t> s 18 </a:t>
            </a:r>
            <a:r>
              <a:rPr lang="en-US" sz="2400" dirty="0" err="1"/>
              <a:t>ročným</a:t>
            </a:r>
            <a:r>
              <a:rPr lang="en-US" sz="2400" dirty="0"/>
              <a:t> </a:t>
            </a:r>
            <a:r>
              <a:rPr lang="en-US" sz="2400" dirty="0" err="1"/>
              <a:t>mužov</a:t>
            </a:r>
            <a:r>
              <a:rPr lang="en-US" sz="2400" dirty="0"/>
              <a:t> s </a:t>
            </a:r>
            <a:r>
              <a:rPr lang="en-US" sz="2400" dirty="0" err="1"/>
              <a:t>ťažkou</a:t>
            </a:r>
            <a:r>
              <a:rPr lang="en-US" sz="2400" dirty="0"/>
              <a:t> </a:t>
            </a:r>
            <a:r>
              <a:rPr lang="en-US" sz="2400" dirty="0" err="1"/>
              <a:t>mentálnou</a:t>
            </a:r>
            <a:r>
              <a:rPr lang="en-US" sz="2400" dirty="0"/>
              <a:t> </a:t>
            </a:r>
            <a:r>
              <a:rPr lang="en-US" sz="2400" dirty="0" err="1"/>
              <a:t>retardáciou</a:t>
            </a:r>
            <a:r>
              <a:rPr lang="en-US" sz="2400" dirty="0"/>
              <a:t> </a:t>
            </a:r>
            <a:r>
              <a:rPr lang="en-US" sz="2400" dirty="0" err="1"/>
              <a:t>vo</a:t>
            </a:r>
            <a:r>
              <a:rPr lang="en-US" sz="2400" dirty="0"/>
              <a:t> “</a:t>
            </a:r>
            <a:r>
              <a:rPr lang="en-US" sz="2400" dirty="0" err="1"/>
              <a:t>vegetatívnom</a:t>
            </a:r>
            <a:r>
              <a:rPr lang="en-US" sz="2400" dirty="0"/>
              <a:t> stave”</a:t>
            </a:r>
          </a:p>
          <a:p>
            <a:pPr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po</a:t>
            </a:r>
            <a:r>
              <a:rPr lang="en-US" sz="2400" dirty="0"/>
              <a:t> 4 </a:t>
            </a:r>
            <a:r>
              <a:rPr lang="en-US" sz="2400" dirty="0" err="1"/>
              <a:t>sedeniach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muž</a:t>
            </a:r>
            <a:r>
              <a:rPr lang="en-US" sz="2400" dirty="0"/>
              <a:t> </a:t>
            </a:r>
            <a:r>
              <a:rPr lang="en-US" sz="2400" dirty="0" err="1"/>
              <a:t>naučil</a:t>
            </a:r>
            <a:r>
              <a:rPr lang="en-US" sz="2400" dirty="0"/>
              <a:t> </a:t>
            </a:r>
            <a:r>
              <a:rPr lang="en-US" sz="2400" dirty="0" err="1"/>
              <a:t>zodvihnúť</a:t>
            </a:r>
            <a:r>
              <a:rPr lang="en-US" sz="2400" dirty="0"/>
              <a:t> </a:t>
            </a:r>
            <a:r>
              <a:rPr lang="en-US" sz="2400" dirty="0" err="1"/>
              <a:t>pravú</a:t>
            </a:r>
            <a:r>
              <a:rPr lang="en-US" sz="2400" dirty="0"/>
              <a:t> </a:t>
            </a:r>
            <a:r>
              <a:rPr lang="en-US" sz="2400" dirty="0" err="1"/>
              <a:t>ruku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3960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1957 </a:t>
            </a:r>
            <a:r>
              <a:rPr lang="sk-SK" dirty="0" err="1"/>
              <a:t>B.F.Skinner</a:t>
            </a:r>
            <a:br>
              <a:rPr lang="sk-SK" dirty="0"/>
            </a:br>
            <a:r>
              <a:rPr lang="sk-SK" dirty="0"/>
              <a:t>„Verbálne Správanie“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7788" y="2133600"/>
            <a:ext cx="3778250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7410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Ayllon</a:t>
            </a:r>
            <a:r>
              <a:rPr lang="en-US" dirty="0"/>
              <a:t> a Michael (1959)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1171"/>
            <a:ext cx="8915400" cy="5040351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400" dirty="0"/>
              <a:t>“</a:t>
            </a:r>
            <a:r>
              <a:rPr lang="en-US" sz="2400" dirty="0" err="1"/>
              <a:t>Psychiatrická</a:t>
            </a:r>
            <a:r>
              <a:rPr lang="en-US" sz="2400" dirty="0"/>
              <a:t> </a:t>
            </a:r>
            <a:r>
              <a:rPr lang="en-US" sz="2400" dirty="0" err="1"/>
              <a:t>sestra</a:t>
            </a:r>
            <a:r>
              <a:rPr lang="en-US" sz="2400" dirty="0"/>
              <a:t> </a:t>
            </a:r>
            <a:r>
              <a:rPr lang="en-US" sz="2400" dirty="0" err="1"/>
              <a:t>ako</a:t>
            </a:r>
            <a:r>
              <a:rPr lang="en-US" sz="2400" dirty="0"/>
              <a:t> </a:t>
            </a:r>
            <a:r>
              <a:rPr lang="en-US" sz="2400" dirty="0" err="1"/>
              <a:t>behaviorálna</a:t>
            </a:r>
            <a:r>
              <a:rPr lang="en-US" sz="2400" dirty="0"/>
              <a:t> </a:t>
            </a:r>
            <a:r>
              <a:rPr lang="en-US" sz="2400" dirty="0" err="1"/>
              <a:t>inžinierka</a:t>
            </a:r>
            <a:r>
              <a:rPr lang="en-US" sz="2400" dirty="0"/>
              <a:t>” </a:t>
            </a:r>
          </a:p>
          <a:p>
            <a:pPr marL="0" indent="0">
              <a:buNone/>
            </a:pPr>
            <a:r>
              <a:rPr lang="en-US" sz="2400" dirty="0"/>
              <a:t>     (Psychiatric nurse as a behavioral </a:t>
            </a:r>
            <a:r>
              <a:rPr lang="en-US" sz="2400" dirty="0" err="1"/>
              <a:t>ingineer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využitie</a:t>
            </a:r>
            <a:r>
              <a:rPr lang="en-US" sz="2400" dirty="0"/>
              <a:t> </a:t>
            </a:r>
            <a:r>
              <a:rPr lang="en-US" sz="2400" dirty="0" err="1"/>
              <a:t>techník</a:t>
            </a:r>
            <a:r>
              <a:rPr lang="en-US" sz="2400" dirty="0"/>
              <a:t> </a:t>
            </a:r>
            <a:r>
              <a:rPr lang="en-US" sz="2400" dirty="0" err="1"/>
              <a:t>vychádzajúcich</a:t>
            </a:r>
            <a:r>
              <a:rPr lang="en-US" sz="2400" dirty="0"/>
              <a:t> zo </a:t>
            </a:r>
            <a:r>
              <a:rPr lang="en-US" sz="2400" dirty="0" err="1"/>
              <a:t>základných</a:t>
            </a:r>
            <a:r>
              <a:rPr lang="en-US" sz="2400" dirty="0"/>
              <a:t> </a:t>
            </a:r>
            <a:r>
              <a:rPr lang="en-US" sz="2400" dirty="0" err="1"/>
              <a:t>princípov</a:t>
            </a:r>
            <a:r>
              <a:rPr lang="en-US" sz="2400" dirty="0"/>
              <a:t> </a:t>
            </a:r>
            <a:r>
              <a:rPr lang="en-US" sz="2400" dirty="0" err="1"/>
              <a:t>správania</a:t>
            </a:r>
            <a:r>
              <a:rPr lang="en-US" sz="2400" dirty="0"/>
              <a:t> s </a:t>
            </a:r>
            <a:r>
              <a:rPr lang="en-US" sz="2400" dirty="0" err="1"/>
              <a:t>cieľom</a:t>
            </a:r>
            <a:r>
              <a:rPr lang="en-US" sz="2400" dirty="0"/>
              <a:t> </a:t>
            </a:r>
            <a:r>
              <a:rPr lang="en-US" sz="2400" dirty="0" err="1"/>
              <a:t>zlepšiť</a:t>
            </a:r>
            <a:r>
              <a:rPr lang="en-US" sz="2400" dirty="0"/>
              <a:t> </a:t>
            </a:r>
            <a:r>
              <a:rPr lang="en-US" sz="2400" dirty="0" err="1"/>
              <a:t>kvalitu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 </a:t>
            </a:r>
            <a:r>
              <a:rPr lang="en-US" sz="2400" dirty="0" err="1"/>
              <a:t>psychiatrických</a:t>
            </a:r>
            <a:r>
              <a:rPr lang="en-US" sz="2400" dirty="0"/>
              <a:t> </a:t>
            </a:r>
            <a:r>
              <a:rPr lang="en-US" sz="2400" dirty="0" err="1"/>
              <a:t>pacientov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sformovali</a:t>
            </a:r>
            <a:r>
              <a:rPr lang="en-US" sz="2400" dirty="0"/>
              <a:t> </a:t>
            </a:r>
            <a:r>
              <a:rPr lang="en-US" sz="2400" dirty="0" err="1"/>
              <a:t>tým</a:t>
            </a:r>
            <a:r>
              <a:rPr lang="en-US" sz="2400" dirty="0"/>
              <a:t> </a:t>
            </a:r>
            <a:r>
              <a:rPr lang="en-US" sz="2400" dirty="0" err="1"/>
              <a:t>základy</a:t>
            </a:r>
            <a:r>
              <a:rPr lang="en-US" sz="2400" dirty="0"/>
              <a:t> </a:t>
            </a:r>
            <a:r>
              <a:rPr lang="en-US" sz="2400" dirty="0" err="1"/>
              <a:t>aplikovanej</a:t>
            </a:r>
            <a:r>
              <a:rPr lang="en-US" sz="2400" dirty="0"/>
              <a:t> </a:t>
            </a:r>
            <a:r>
              <a:rPr lang="en-US" sz="2400" dirty="0" err="1"/>
              <a:t>behaviorálnej</a:t>
            </a:r>
            <a:r>
              <a:rPr lang="en-US" sz="2400" dirty="0"/>
              <a:t> </a:t>
            </a:r>
            <a:r>
              <a:rPr lang="en-US" sz="2400" dirty="0" err="1"/>
              <a:t>analýzy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041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Základné</a:t>
            </a:r>
            <a:r>
              <a:rPr lang="en-US" sz="4000" dirty="0"/>
              <a:t> </a:t>
            </a:r>
            <a:r>
              <a:rPr lang="en-US" sz="4000" dirty="0" err="1"/>
              <a:t>charakteristiky</a:t>
            </a:r>
            <a:r>
              <a:rPr lang="en-US" sz="4000" dirty="0"/>
              <a:t> </a:t>
            </a:r>
            <a:r>
              <a:rPr lang="en-US" sz="4000" dirty="0" err="1"/>
              <a:t>vedy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3329"/>
            <a:ext cx="8915400" cy="5294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Veda: </a:t>
            </a:r>
            <a:r>
              <a:rPr lang="en-US" sz="2400" dirty="0"/>
              <a:t>“</a:t>
            </a:r>
            <a:r>
              <a:rPr lang="en-US" sz="2400" dirty="0" err="1"/>
              <a:t>Systematický</a:t>
            </a:r>
            <a:r>
              <a:rPr lang="en-US" sz="2400" dirty="0"/>
              <a:t> </a:t>
            </a:r>
            <a:r>
              <a:rPr lang="en-US" sz="2400" dirty="0" err="1"/>
              <a:t>prístup</a:t>
            </a:r>
            <a:r>
              <a:rPr lang="en-US" sz="2400" dirty="0"/>
              <a:t> </a:t>
            </a:r>
            <a:r>
              <a:rPr lang="en-US" sz="2400" dirty="0" err="1"/>
              <a:t>objavovania</a:t>
            </a:r>
            <a:r>
              <a:rPr lang="en-US" sz="2400" dirty="0"/>
              <a:t> a </a:t>
            </a:r>
            <a:r>
              <a:rPr lang="en-US" sz="2400" dirty="0" err="1"/>
              <a:t>organizácie</a:t>
            </a:r>
            <a:r>
              <a:rPr lang="en-US" sz="2400" dirty="0"/>
              <a:t> </a:t>
            </a:r>
            <a:r>
              <a:rPr lang="en-US" sz="2400" dirty="0" err="1"/>
              <a:t>poznatkov</a:t>
            </a:r>
            <a:r>
              <a:rPr lang="en-US" sz="2400" dirty="0"/>
              <a:t> o </a:t>
            </a:r>
            <a:r>
              <a:rPr lang="en-US" sz="2400" dirty="0" err="1"/>
              <a:t>fyzickom</a:t>
            </a:r>
            <a:r>
              <a:rPr lang="en-US" sz="2400" dirty="0"/>
              <a:t> </a:t>
            </a:r>
            <a:r>
              <a:rPr lang="en-US" sz="2400" dirty="0" err="1"/>
              <a:t>svete</a:t>
            </a:r>
            <a:r>
              <a:rPr lang="en-US" sz="2400" dirty="0"/>
              <a:t>.” </a:t>
            </a:r>
            <a:endParaRPr lang="en-GB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GB" sz="2400" dirty="0"/>
          </a:p>
          <a:p>
            <a:pPr marL="0" indent="0">
              <a:buNone/>
            </a:pPr>
            <a:r>
              <a:rPr lang="en-US" sz="2400" b="1" dirty="0"/>
              <a:t>3 </a:t>
            </a:r>
            <a:r>
              <a:rPr lang="en-US" sz="2400" b="1" dirty="0" err="1"/>
              <a:t>úrovne</a:t>
            </a:r>
            <a:r>
              <a:rPr lang="en-US" sz="2400" b="1" dirty="0"/>
              <a:t> </a:t>
            </a:r>
            <a:r>
              <a:rPr lang="en-US" sz="2400" b="1" dirty="0" err="1"/>
              <a:t>porozumenia</a:t>
            </a:r>
            <a:r>
              <a:rPr lang="en-US" sz="2400" b="1" dirty="0"/>
              <a:t> </a:t>
            </a:r>
            <a:r>
              <a:rPr lang="en-US" sz="2400" b="1" dirty="0" err="1"/>
              <a:t>vo</a:t>
            </a:r>
            <a:r>
              <a:rPr lang="en-US" sz="2400" b="1" dirty="0"/>
              <a:t> </a:t>
            </a:r>
            <a:r>
              <a:rPr lang="en-US" sz="2400" b="1" dirty="0" err="1"/>
              <a:t>vede</a:t>
            </a:r>
            <a:r>
              <a:rPr lang="en-US" sz="2400" b="1" dirty="0"/>
              <a:t>: </a:t>
            </a:r>
            <a:endParaRPr lang="en-GB" sz="2400" dirty="0"/>
          </a:p>
          <a:p>
            <a:pPr marL="0" lvl="0" indent="0">
              <a:buNone/>
            </a:pPr>
            <a:r>
              <a:rPr lang="en-GB" sz="2400" b="1" dirty="0" err="1"/>
              <a:t>Opis</a:t>
            </a:r>
            <a:r>
              <a:rPr lang="en-GB" sz="2400" b="1" dirty="0"/>
              <a:t> – </a:t>
            </a:r>
            <a:r>
              <a:rPr lang="en-GB" sz="2400" dirty="0" err="1"/>
              <a:t>pozorovanie</a:t>
            </a:r>
            <a:r>
              <a:rPr lang="en-GB" sz="2400" dirty="0"/>
              <a:t>, </a:t>
            </a:r>
            <a:r>
              <a:rPr lang="en-GB" sz="2400" dirty="0" err="1"/>
              <a:t>kvantifikácia</a:t>
            </a:r>
            <a:r>
              <a:rPr lang="en-GB" sz="2400" dirty="0"/>
              <a:t>, </a:t>
            </a:r>
            <a:r>
              <a:rPr lang="en-GB" sz="2400" dirty="0" err="1"/>
              <a:t>klasifikácia</a:t>
            </a:r>
            <a:r>
              <a:rPr lang="en-GB" sz="2400" dirty="0"/>
              <a:t> </a:t>
            </a:r>
            <a:r>
              <a:rPr lang="en-GB" sz="2400" dirty="0" err="1"/>
              <a:t>javov</a:t>
            </a:r>
            <a:r>
              <a:rPr lang="en-GB" sz="2400" dirty="0"/>
              <a:t> </a:t>
            </a:r>
          </a:p>
          <a:p>
            <a:pPr marL="0" lvl="0" indent="0">
              <a:buNone/>
            </a:pPr>
            <a:r>
              <a:rPr lang="en-GB" sz="2400" dirty="0"/>
              <a:t> </a:t>
            </a:r>
          </a:p>
          <a:p>
            <a:pPr marL="0" lvl="0" indent="0">
              <a:buNone/>
            </a:pPr>
            <a:r>
              <a:rPr lang="en-GB" sz="2400" b="1" dirty="0" err="1"/>
              <a:t>Predikcia</a:t>
            </a:r>
            <a:r>
              <a:rPr lang="en-GB" sz="2400" b="1" dirty="0"/>
              <a:t> – </a:t>
            </a:r>
            <a:r>
              <a:rPr lang="en-GB" sz="2400" dirty="0" err="1"/>
              <a:t>korelácia</a:t>
            </a:r>
            <a:r>
              <a:rPr lang="en-GB" sz="2400" dirty="0"/>
              <a:t> </a:t>
            </a:r>
            <a:r>
              <a:rPr lang="en-GB" sz="2400" dirty="0" err="1"/>
              <a:t>medzi</a:t>
            </a:r>
            <a:r>
              <a:rPr lang="en-GB" sz="2400" dirty="0"/>
              <a:t> </a:t>
            </a:r>
            <a:r>
              <a:rPr lang="en-GB" sz="2400" dirty="0" err="1"/>
              <a:t>javmi</a:t>
            </a:r>
            <a:endParaRPr lang="en-GB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en-GB" sz="2400" dirty="0"/>
          </a:p>
          <a:p>
            <a:pPr marL="0" lvl="0" indent="0">
              <a:buNone/>
            </a:pPr>
            <a:r>
              <a:rPr lang="en-GB" sz="2400" b="1" dirty="0" err="1"/>
              <a:t>Kontrola</a:t>
            </a:r>
            <a:r>
              <a:rPr lang="en-GB" sz="2400" b="1" dirty="0"/>
              <a:t> – </a:t>
            </a:r>
            <a:r>
              <a:rPr lang="en-GB" sz="2400" dirty="0" err="1"/>
              <a:t>demonštrácia</a:t>
            </a:r>
            <a:r>
              <a:rPr lang="en-GB" sz="2400" dirty="0"/>
              <a:t> </a:t>
            </a:r>
            <a:r>
              <a:rPr lang="en-GB" sz="2400" dirty="0" err="1"/>
              <a:t>funkčných</a:t>
            </a:r>
            <a:r>
              <a:rPr lang="en-GB" sz="2400" dirty="0"/>
              <a:t> </a:t>
            </a:r>
            <a:r>
              <a:rPr lang="en-GB" sz="2400" dirty="0" err="1"/>
              <a:t>vzťahov</a:t>
            </a:r>
            <a:r>
              <a:rPr lang="en-GB" sz="2400" dirty="0"/>
              <a:t> </a:t>
            </a:r>
          </a:p>
          <a:p>
            <a:pPr marL="0" lvl="0" indent="0" defTabSz="914400">
              <a:spcBef>
                <a:spcPts val="0"/>
              </a:spcBef>
              <a:buClr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89873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Baer, Wolf a </a:t>
            </a:r>
            <a:r>
              <a:rPr lang="en-US" dirty="0" err="1"/>
              <a:t>Risley</a:t>
            </a:r>
            <a:br>
              <a:rPr lang="en-US" dirty="0"/>
            </a:br>
            <a:r>
              <a:rPr lang="en-US" dirty="0"/>
              <a:t>(1968 JABA)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55902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dirty="0"/>
              <a:t>“</a:t>
            </a:r>
            <a:r>
              <a:rPr lang="en-US" sz="2400" dirty="0" err="1"/>
              <a:t>Niekoľko</a:t>
            </a:r>
            <a:r>
              <a:rPr lang="en-US" sz="2400" dirty="0"/>
              <a:t> </a:t>
            </a:r>
            <a:r>
              <a:rPr lang="en-US" sz="2400" dirty="0" err="1"/>
              <a:t>súčasných</a:t>
            </a:r>
            <a:r>
              <a:rPr lang="en-US" sz="2400" dirty="0"/>
              <a:t> </a:t>
            </a:r>
            <a:r>
              <a:rPr lang="en-US" sz="2400" dirty="0" err="1"/>
              <a:t>dimenzií</a:t>
            </a:r>
            <a:r>
              <a:rPr lang="en-US" sz="2400" dirty="0"/>
              <a:t> </a:t>
            </a:r>
            <a:r>
              <a:rPr lang="en-US" sz="2400" dirty="0" err="1"/>
              <a:t>aplikovanej</a:t>
            </a:r>
            <a:r>
              <a:rPr lang="en-US" sz="2400" dirty="0"/>
              <a:t> </a:t>
            </a:r>
            <a:r>
              <a:rPr lang="en-US" sz="2400" dirty="0" err="1"/>
              <a:t>behaviorálnej</a:t>
            </a:r>
            <a:r>
              <a:rPr lang="en-US" sz="2400" dirty="0"/>
              <a:t>    </a:t>
            </a:r>
            <a:r>
              <a:rPr lang="en-US" sz="2400" dirty="0" err="1"/>
              <a:t>analýzy</a:t>
            </a:r>
            <a:r>
              <a:rPr lang="en-US" sz="2400" dirty="0"/>
              <a:t>”</a:t>
            </a:r>
          </a:p>
          <a:p>
            <a:pPr marL="0" indent="0">
              <a:buNone/>
            </a:pPr>
            <a:r>
              <a:rPr lang="en-US" sz="2400" dirty="0"/>
              <a:t>  (Some current dimensions of applied behavioral analysis)</a:t>
            </a:r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opis</a:t>
            </a:r>
            <a:r>
              <a:rPr lang="en-US" sz="2400" dirty="0"/>
              <a:t> </a:t>
            </a:r>
            <a:r>
              <a:rPr lang="en-US" sz="2400" dirty="0" err="1"/>
              <a:t>základných</a:t>
            </a:r>
            <a:r>
              <a:rPr lang="en-US" sz="2400" dirty="0"/>
              <a:t> </a:t>
            </a:r>
            <a:r>
              <a:rPr lang="en-US" sz="2400" dirty="0" err="1"/>
              <a:t>charakteristík</a:t>
            </a:r>
            <a:r>
              <a:rPr lang="en-US" sz="2400" dirty="0"/>
              <a:t> ABA, </a:t>
            </a:r>
            <a:r>
              <a:rPr lang="en-US" sz="2400" dirty="0" err="1"/>
              <a:t>ktoré</a:t>
            </a:r>
            <a:r>
              <a:rPr lang="en-US" sz="2400" dirty="0"/>
              <a:t> </a:t>
            </a:r>
            <a:r>
              <a:rPr lang="en-US" sz="2400" dirty="0" err="1"/>
              <a:t>sú</a:t>
            </a:r>
            <a:r>
              <a:rPr lang="en-US" sz="2400" dirty="0"/>
              <a:t> </a:t>
            </a:r>
            <a:r>
              <a:rPr lang="en-US" sz="2400" dirty="0" err="1"/>
              <a:t>aktuálne</a:t>
            </a:r>
            <a:r>
              <a:rPr lang="en-US" sz="2400" dirty="0"/>
              <a:t> </a:t>
            </a:r>
            <a:r>
              <a:rPr lang="en-US" sz="2400" dirty="0" err="1"/>
              <a:t>dodnes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2461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Základné</a:t>
            </a:r>
            <a:r>
              <a:rPr lang="en-US" dirty="0"/>
              <a:t> </a:t>
            </a:r>
            <a:r>
              <a:rPr lang="en-US" dirty="0" err="1"/>
              <a:t>charakteristiky</a:t>
            </a:r>
            <a:r>
              <a:rPr lang="en-US" dirty="0"/>
              <a:t> </a:t>
            </a:r>
            <a:r>
              <a:rPr lang="en-US" dirty="0" err="1"/>
              <a:t>aplikovanej</a:t>
            </a:r>
            <a:r>
              <a:rPr lang="en-US" dirty="0"/>
              <a:t> </a:t>
            </a:r>
            <a:r>
              <a:rPr lang="en-US" dirty="0" err="1"/>
              <a:t>behaviorálnej</a:t>
            </a:r>
            <a:r>
              <a:rPr lang="en-US" dirty="0"/>
              <a:t> </a:t>
            </a:r>
            <a:r>
              <a:rPr lang="en-US" dirty="0" err="1"/>
              <a:t>analýzy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484445"/>
              </p:ext>
            </p:extLst>
          </p:nvPr>
        </p:nvGraphicFramePr>
        <p:xfrm>
          <a:off x="2500003" y="1766455"/>
          <a:ext cx="8915400" cy="4609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90110" y="3796145"/>
            <a:ext cx="858981" cy="47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ABA</a:t>
            </a:r>
          </a:p>
        </p:txBody>
      </p:sp>
    </p:spTree>
    <p:extLst>
      <p:ext uri="{BB962C8B-B14F-4D97-AF65-F5344CB8AC3E}">
        <p14:creationId xmlns:p14="http://schemas.microsoft.com/office/powerpoint/2010/main" val="11697459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sk-SK" sz="2400" b="1" dirty="0"/>
              <a:t>Aplikovaná – </a:t>
            </a:r>
            <a:r>
              <a:rPr lang="sk-SK" sz="2400" dirty="0"/>
              <a:t>mení sociálne významné správania </a:t>
            </a:r>
            <a:endParaRPr lang="en-GB" sz="2400" dirty="0"/>
          </a:p>
          <a:p>
            <a:pPr marL="0" indent="0">
              <a:buNone/>
            </a:pPr>
            <a:r>
              <a:rPr lang="sk-SK" sz="2400" dirty="0"/>
              <a:t> </a:t>
            </a:r>
            <a:endParaRPr lang="en-GB" sz="2400" dirty="0"/>
          </a:p>
          <a:p>
            <a:pPr marL="0" lvl="0" indent="0">
              <a:buNone/>
            </a:pPr>
            <a:r>
              <a:rPr lang="sk-SK" sz="2400" b="1" dirty="0" err="1"/>
              <a:t>Behaviorálna</a:t>
            </a:r>
            <a:r>
              <a:rPr lang="sk-SK" sz="2400" b="1" dirty="0"/>
              <a:t> – </a:t>
            </a:r>
            <a:r>
              <a:rPr lang="sk-SK" sz="2400" dirty="0"/>
              <a:t>jej predmetom je pozorovateľné správanie</a:t>
            </a:r>
            <a:r>
              <a:rPr lang="sk-SK" sz="2400" b="1" dirty="0"/>
              <a:t> </a:t>
            </a:r>
            <a:endParaRPr lang="en-GB" sz="2400" dirty="0"/>
          </a:p>
          <a:p>
            <a:pPr marL="0" indent="0">
              <a:buNone/>
            </a:pPr>
            <a:r>
              <a:rPr lang="sk-SK" sz="2400" dirty="0"/>
              <a:t> </a:t>
            </a:r>
            <a:endParaRPr lang="en-GB" sz="2400" dirty="0"/>
          </a:p>
          <a:p>
            <a:pPr marL="0" lvl="0" indent="0">
              <a:buNone/>
            </a:pPr>
            <a:r>
              <a:rPr lang="sk-SK" sz="2400" b="1" dirty="0"/>
              <a:t>Analytická </a:t>
            </a:r>
            <a:r>
              <a:rPr lang="sk-SK" sz="2400" dirty="0"/>
              <a:t>– demonštruje funkčné vzťahy</a:t>
            </a:r>
            <a:endParaRPr lang="en-GB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709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5080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sk-SK" sz="2400" b="1" dirty="0"/>
              <a:t>Technologická – </a:t>
            </a:r>
            <a:r>
              <a:rPr lang="sk-SK" sz="2400" dirty="0"/>
              <a:t>opisuje operatívne postupy</a:t>
            </a:r>
          </a:p>
          <a:p>
            <a:pPr marL="0" lvl="0" indent="0">
              <a:buNone/>
            </a:pPr>
            <a:r>
              <a:rPr lang="sk-SK" sz="2400" dirty="0"/>
              <a:t> </a:t>
            </a:r>
            <a:endParaRPr lang="en-GB" sz="2400" dirty="0"/>
          </a:p>
          <a:p>
            <a:pPr marL="0" lvl="0" indent="0">
              <a:buNone/>
            </a:pPr>
            <a:r>
              <a:rPr lang="sk-SK" sz="2400" b="1" dirty="0"/>
              <a:t>Konceptuálne Systematická – </a:t>
            </a:r>
            <a:r>
              <a:rPr lang="sk-SK" sz="2400" dirty="0"/>
              <a:t>postupy sú opísané vo vzťahu k relevantným princípom</a:t>
            </a:r>
            <a:r>
              <a:rPr lang="sk-SK" sz="2400" b="1" dirty="0"/>
              <a:t> </a:t>
            </a:r>
            <a:r>
              <a:rPr lang="sk-SK" sz="2400" dirty="0"/>
              <a:t>správania</a:t>
            </a:r>
            <a:endParaRPr lang="en-GB" sz="2400" dirty="0"/>
          </a:p>
          <a:p>
            <a:pPr marL="0" indent="0">
              <a:buNone/>
            </a:pPr>
            <a:r>
              <a:rPr lang="sk-SK" sz="2400" dirty="0"/>
              <a:t> </a:t>
            </a:r>
            <a:endParaRPr lang="en-GB" sz="2400" dirty="0"/>
          </a:p>
          <a:p>
            <a:pPr marL="0" lvl="0" indent="0">
              <a:buNone/>
            </a:pPr>
            <a:r>
              <a:rPr lang="sk-SK" sz="2400" b="1" dirty="0"/>
              <a:t>Efektívna – </a:t>
            </a:r>
            <a:r>
              <a:rPr lang="sk-SK" sz="2400" dirty="0"/>
              <a:t>musí dosiahnuť zmenu správanie v sociálne významnom rozsahu</a:t>
            </a:r>
          </a:p>
          <a:p>
            <a:pPr marL="0" lv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b="1" dirty="0"/>
              <a:t>Generalizujúca –</a:t>
            </a:r>
            <a:r>
              <a:rPr lang="sk-SK" sz="2400" dirty="0"/>
              <a:t> zovšeobecnenie na ďalšie osoby, prostredia a správania</a:t>
            </a:r>
            <a:endParaRPr lang="en-US" sz="2400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711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err="1"/>
              <a:t>Jack</a:t>
            </a:r>
            <a:r>
              <a:rPr lang="sk-SK" dirty="0"/>
              <a:t> Michael (1967)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25600"/>
            <a:ext cx="8915400" cy="5065132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sk-SK" sz="2400" dirty="0"/>
              <a:t>začína učiť verbálne správanie na Western Michigan </a:t>
            </a:r>
            <a:r>
              <a:rPr lang="sk-SK" sz="2400" dirty="0" err="1"/>
              <a:t>University</a:t>
            </a:r>
            <a:r>
              <a:rPr lang="sk-SK" sz="24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700" y="2906490"/>
            <a:ext cx="3363416" cy="3595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490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Brian Iwata (1982)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372232"/>
          </a:xfrm>
        </p:spPr>
        <p:txBody>
          <a:bodyPr>
            <a:normAutofit/>
          </a:bodyPr>
          <a:lstStyle/>
          <a:p>
            <a:r>
              <a:rPr lang="en-US" sz="2400" dirty="0" err="1"/>
              <a:t>publikácia</a:t>
            </a:r>
            <a:r>
              <a:rPr lang="en-US" sz="2400" dirty="0"/>
              <a:t> “Toward a Functional Analysis of Self-Injurious Behavior”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574" y="2938049"/>
            <a:ext cx="2973173" cy="2973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814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Funkčný</a:t>
            </a:r>
            <a:r>
              <a:rPr lang="en-US" sz="2400" b="1" dirty="0"/>
              <a:t> </a:t>
            </a:r>
            <a:r>
              <a:rPr lang="en-US" sz="2400" b="1" dirty="0" err="1"/>
              <a:t>vzťah</a:t>
            </a:r>
            <a:r>
              <a:rPr lang="en-US" sz="2400" dirty="0"/>
              <a:t>: “</a:t>
            </a:r>
            <a:r>
              <a:rPr lang="en-US" sz="2400" dirty="0" err="1"/>
              <a:t>Špecifická</a:t>
            </a:r>
            <a:r>
              <a:rPr lang="en-US" sz="2400" dirty="0"/>
              <a:t> </a:t>
            </a:r>
            <a:r>
              <a:rPr lang="en-US" sz="2400" dirty="0" err="1"/>
              <a:t>manipulácia</a:t>
            </a:r>
            <a:r>
              <a:rPr lang="en-US" sz="2400" dirty="0"/>
              <a:t> </a:t>
            </a:r>
            <a:r>
              <a:rPr lang="en-US" sz="2400" dirty="0" err="1"/>
              <a:t>nezávislej</a:t>
            </a:r>
            <a:r>
              <a:rPr lang="en-US" sz="2400" dirty="0"/>
              <a:t> </a:t>
            </a:r>
            <a:r>
              <a:rPr lang="en-US" sz="2400" dirty="0" err="1"/>
              <a:t>premennej</a:t>
            </a:r>
            <a:r>
              <a:rPr lang="en-US" sz="2400" dirty="0"/>
              <a:t> </a:t>
            </a:r>
            <a:r>
              <a:rPr lang="en-US" sz="2400" dirty="0" err="1"/>
              <a:t>spoľahlivo</a:t>
            </a:r>
            <a:r>
              <a:rPr lang="en-US" sz="2400" dirty="0"/>
              <a:t> </a:t>
            </a:r>
            <a:r>
              <a:rPr lang="en-US" sz="2400" dirty="0" err="1"/>
              <a:t>produkuje</a:t>
            </a:r>
            <a:r>
              <a:rPr lang="en-US" sz="2400" dirty="0"/>
              <a:t> </a:t>
            </a:r>
            <a:r>
              <a:rPr lang="en-US" sz="2400" dirty="0" err="1"/>
              <a:t>špecifickú</a:t>
            </a:r>
            <a:r>
              <a:rPr lang="en-US" sz="2400" dirty="0"/>
              <a:t> </a:t>
            </a:r>
            <a:r>
              <a:rPr lang="en-US" sz="2400" dirty="0" err="1"/>
              <a:t>zmenu</a:t>
            </a:r>
            <a:r>
              <a:rPr lang="en-US" sz="2400" dirty="0"/>
              <a:t> v </a:t>
            </a:r>
            <a:r>
              <a:rPr lang="en-US" sz="2400" dirty="0" err="1"/>
              <a:t>závislej</a:t>
            </a:r>
            <a:r>
              <a:rPr lang="en-US" sz="2400" dirty="0"/>
              <a:t> </a:t>
            </a:r>
            <a:r>
              <a:rPr lang="en-US" sz="2400" dirty="0" err="1"/>
              <a:t>premennej</a:t>
            </a:r>
            <a:r>
              <a:rPr lang="en-US" sz="2400" dirty="0"/>
              <a:t> a je </a:t>
            </a:r>
            <a:r>
              <a:rPr lang="en-US" sz="2400" dirty="0" err="1"/>
              <a:t>nepravdepodobné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táto</a:t>
            </a:r>
            <a:r>
              <a:rPr lang="en-US" sz="2400" dirty="0"/>
              <a:t> </a:t>
            </a:r>
            <a:r>
              <a:rPr lang="en-US" sz="2400" dirty="0" err="1"/>
              <a:t>zmena</a:t>
            </a:r>
            <a:r>
              <a:rPr lang="en-US" sz="2400" dirty="0"/>
              <a:t> je </a:t>
            </a:r>
            <a:r>
              <a:rPr lang="en-US" sz="2400" dirty="0" err="1"/>
              <a:t>výsledkom</a:t>
            </a:r>
            <a:r>
              <a:rPr lang="en-US" sz="2400" dirty="0"/>
              <a:t> </a:t>
            </a:r>
            <a:r>
              <a:rPr lang="en-US" sz="2400" dirty="0" err="1"/>
              <a:t>iných</a:t>
            </a:r>
            <a:r>
              <a:rPr lang="en-US" sz="2400" dirty="0"/>
              <a:t> (</a:t>
            </a:r>
            <a:r>
              <a:rPr lang="en-US" sz="2400" dirty="0" err="1"/>
              <a:t>interferujúcich</a:t>
            </a:r>
            <a:r>
              <a:rPr lang="en-US" sz="2400" dirty="0"/>
              <a:t>) </a:t>
            </a:r>
            <a:r>
              <a:rPr lang="en-US" sz="2400" dirty="0" err="1"/>
              <a:t>premenných</a:t>
            </a:r>
            <a:r>
              <a:rPr lang="en-US" sz="2400" dirty="0"/>
              <a:t>.” </a:t>
            </a:r>
          </a:p>
        </p:txBody>
      </p:sp>
    </p:spTree>
    <p:extLst>
      <p:ext uri="{BB962C8B-B14F-4D97-AF65-F5344CB8AC3E}">
        <p14:creationId xmlns:p14="http://schemas.microsoft.com/office/powerpoint/2010/main" val="165518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err="1"/>
              <a:t>Prístup</a:t>
            </a:r>
            <a:r>
              <a:rPr lang="en-US" sz="4000" dirty="0"/>
              <a:t> </a:t>
            </a:r>
            <a:r>
              <a:rPr lang="en-US" sz="4000" dirty="0" err="1"/>
              <a:t>vedy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400" b="1" dirty="0" err="1"/>
              <a:t>Determinizmus</a:t>
            </a:r>
            <a:endParaRPr lang="en-US" sz="2400" b="1" dirty="0"/>
          </a:p>
          <a:p>
            <a:pPr>
              <a:buFont typeface="+mj-lt"/>
              <a:buAutoNum type="arabicPeriod"/>
            </a:pPr>
            <a:r>
              <a:rPr lang="en-US" sz="2400" b="1" dirty="0" err="1"/>
              <a:t>Empiricizmus</a:t>
            </a:r>
            <a:endParaRPr lang="en-US" sz="2400" b="1" dirty="0"/>
          </a:p>
          <a:p>
            <a:pPr>
              <a:buFont typeface="+mj-lt"/>
              <a:buAutoNum type="arabicPeriod"/>
            </a:pPr>
            <a:r>
              <a:rPr lang="en-US" sz="2400" b="1" dirty="0"/>
              <a:t>Experiment</a:t>
            </a:r>
          </a:p>
          <a:p>
            <a:pPr>
              <a:buFont typeface="+mj-lt"/>
              <a:buAutoNum type="arabicPeriod"/>
            </a:pPr>
            <a:r>
              <a:rPr lang="en-US" sz="2400" b="1" dirty="0" err="1"/>
              <a:t>Replikácia</a:t>
            </a:r>
            <a:endParaRPr lang="en-US" sz="2400" b="1" dirty="0"/>
          </a:p>
          <a:p>
            <a:pPr>
              <a:buFont typeface="+mj-lt"/>
              <a:buAutoNum type="arabicPeriod"/>
            </a:pPr>
            <a:r>
              <a:rPr lang="en-US" sz="2400" b="1" dirty="0" err="1"/>
              <a:t>Parzimónia</a:t>
            </a:r>
            <a:endParaRPr lang="en-US" sz="2400" b="1" dirty="0"/>
          </a:p>
          <a:p>
            <a:pPr>
              <a:buFont typeface="+mj-lt"/>
              <a:buAutoNum type="arabicPeriod"/>
            </a:pPr>
            <a:r>
              <a:rPr lang="en-US" sz="2400" b="1" dirty="0" err="1"/>
              <a:t>Filozofické</a:t>
            </a:r>
            <a:r>
              <a:rPr lang="en-US" sz="2400" b="1" dirty="0"/>
              <a:t> </a:t>
            </a:r>
            <a:r>
              <a:rPr lang="en-US" sz="2400" b="1" dirty="0" err="1"/>
              <a:t>pochybovanie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52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Behaviorálna</a:t>
            </a:r>
            <a:r>
              <a:rPr lang="en-US" dirty="0"/>
              <a:t> </a:t>
            </a:r>
            <a:r>
              <a:rPr lang="en-US" dirty="0" err="1"/>
              <a:t>analýzy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09853"/>
            <a:ext cx="8915400" cy="3777622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Ø"/>
            </a:pPr>
            <a:r>
              <a:rPr lang="en-US" sz="2400" dirty="0" err="1"/>
              <a:t>Hlavné</a:t>
            </a:r>
            <a:r>
              <a:rPr lang="en-US" sz="2400" dirty="0"/>
              <a:t>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err="1"/>
              <a:t>vedy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BEHAVIORIZMUS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EXPERIMENTÁLNA BEHAVIORÁLNA ANALÝZA (EBA)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APLIKOVANÁ BEHAVIORÁLNA ANALÝZA (ABA)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KLINICKÁ PRAX</a:t>
            </a:r>
          </a:p>
        </p:txBody>
      </p:sp>
    </p:spTree>
    <p:extLst>
      <p:ext uri="{BB962C8B-B14F-4D97-AF65-F5344CB8AC3E}">
        <p14:creationId xmlns:p14="http://schemas.microsoft.com/office/powerpoint/2010/main" val="1317841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Stručná</a:t>
            </a:r>
            <a:r>
              <a:rPr lang="en-US" dirty="0"/>
              <a:t> </a:t>
            </a:r>
            <a:r>
              <a:rPr lang="en-US" dirty="0" err="1"/>
              <a:t>história</a:t>
            </a:r>
            <a:r>
              <a:rPr lang="en-US" dirty="0"/>
              <a:t> </a:t>
            </a:r>
            <a:r>
              <a:rPr lang="en-US" dirty="0" err="1"/>
              <a:t>behaviorálnej</a:t>
            </a:r>
            <a:r>
              <a:rPr lang="en-US" dirty="0"/>
              <a:t> </a:t>
            </a:r>
            <a:r>
              <a:rPr lang="en-US" dirty="0" err="1"/>
              <a:t>analýzy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Psychológia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začiatku</a:t>
            </a:r>
            <a:r>
              <a:rPr lang="en-US" sz="2400" dirty="0"/>
              <a:t> 20 </a:t>
            </a:r>
            <a:r>
              <a:rPr lang="en-US" sz="2400" dirty="0" err="1"/>
              <a:t>storočia</a:t>
            </a:r>
            <a:r>
              <a:rPr lang="en-US" sz="2400" dirty="0"/>
              <a:t>:</a:t>
            </a:r>
          </a:p>
          <a:p>
            <a:pPr>
              <a:buFont typeface="Wingdings" charset="2"/>
              <a:buChar char="Ø"/>
            </a:pP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psychoanalýza</a:t>
            </a: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štúdium</a:t>
            </a:r>
            <a:r>
              <a:rPr lang="en-US" sz="2400" dirty="0"/>
              <a:t> </a:t>
            </a:r>
            <a:r>
              <a:rPr lang="en-US" sz="2400" dirty="0" err="1"/>
              <a:t>vedomia</a:t>
            </a:r>
            <a:r>
              <a:rPr lang="en-US" sz="2400" dirty="0"/>
              <a:t> </a:t>
            </a:r>
            <a:r>
              <a:rPr lang="en-US" sz="2400" dirty="0" err="1"/>
              <a:t>metódou</a:t>
            </a:r>
            <a:r>
              <a:rPr lang="en-US" sz="2400" dirty="0"/>
              <a:t> </a:t>
            </a:r>
            <a:r>
              <a:rPr lang="en-US" sz="2400" dirty="0" err="1"/>
              <a:t>introspekcie</a:t>
            </a: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štúdium</a:t>
            </a:r>
            <a:r>
              <a:rPr lang="en-US" sz="2400" dirty="0"/>
              <a:t> </a:t>
            </a:r>
            <a:r>
              <a:rPr lang="en-US" sz="2400" dirty="0" err="1"/>
              <a:t>mentálnych</a:t>
            </a:r>
            <a:r>
              <a:rPr lang="en-US" sz="2400" dirty="0"/>
              <a:t> </a:t>
            </a:r>
            <a:r>
              <a:rPr lang="en-US" sz="2400" dirty="0" err="1"/>
              <a:t>procesov</a:t>
            </a:r>
            <a:endParaRPr lang="en-US" sz="2400" dirty="0"/>
          </a:p>
          <a:p>
            <a:pPr>
              <a:buFont typeface="Wingdings" charset="2"/>
              <a:buChar char="Ø"/>
            </a:pPr>
            <a:r>
              <a:rPr lang="en-US" sz="2400" dirty="0" err="1"/>
              <a:t>myšlienky</a:t>
            </a:r>
            <a:r>
              <a:rPr lang="en-US" sz="2400" dirty="0"/>
              <a:t> a </a:t>
            </a:r>
            <a:r>
              <a:rPr lang="en-US" sz="2400" dirty="0" err="1"/>
              <a:t>pocitu</a:t>
            </a:r>
            <a:r>
              <a:rPr lang="en-US" sz="2400" dirty="0"/>
              <a:t> </a:t>
            </a:r>
            <a:r>
              <a:rPr lang="en-US" sz="2400" dirty="0" err="1"/>
              <a:t>sú</a:t>
            </a:r>
            <a:r>
              <a:rPr lang="en-US" sz="2400" dirty="0"/>
              <a:t> </a:t>
            </a:r>
            <a:r>
              <a:rPr lang="en-US" sz="2400" dirty="0" err="1"/>
              <a:t>príčinou</a:t>
            </a:r>
            <a:r>
              <a:rPr lang="en-US" sz="2400" dirty="0"/>
              <a:t> </a:t>
            </a:r>
            <a:r>
              <a:rPr lang="en-US" sz="2400" dirty="0" err="1"/>
              <a:t>správania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482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/>
              <a:t>1887 </a:t>
            </a:r>
            <a:r>
              <a:rPr lang="sk-SK" dirty="0" err="1"/>
              <a:t>I.P.Pavlov</a:t>
            </a:r>
            <a:br>
              <a:rPr lang="sk-SK" dirty="0"/>
            </a:br>
            <a:r>
              <a:rPr lang="sk-SK" dirty="0"/>
              <a:t>Podmienený reflex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2703" y="2133433"/>
            <a:ext cx="6952129" cy="4243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056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sz="4800" dirty="0"/>
              <a:t>1911 Eduard </a:t>
            </a:r>
            <a:r>
              <a:rPr lang="sk-SK" sz="4800" dirty="0" err="1"/>
              <a:t>Thorndike</a:t>
            </a:r>
            <a:br>
              <a:rPr lang="sk-SK" dirty="0"/>
            </a:br>
            <a:r>
              <a:rPr lang="sk-SK" sz="2700" dirty="0"/>
              <a:t>Zákon Efektu - „Správanie, ktoré má priaznivý efekt na prostredie, sa pravdepodobne bude častejšie opakovať v budúcnosti.“ </a:t>
            </a:r>
            <a:br>
              <a:rPr lang="sk-SK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3110" y="2523237"/>
            <a:ext cx="6231315" cy="392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0292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dirty="0"/>
              <a:t>1913 </a:t>
            </a:r>
            <a:r>
              <a:rPr lang="sk-SK" dirty="0" err="1"/>
              <a:t>J.B.Watson</a:t>
            </a:r>
            <a:br>
              <a:rPr lang="sk-SK" dirty="0"/>
            </a:br>
            <a:r>
              <a:rPr lang="sk-SK" dirty="0"/>
              <a:t>„Psychológia ako ju vidí </a:t>
            </a:r>
            <a:r>
              <a:rPr lang="sk-SK" dirty="0" err="1"/>
              <a:t>Behaviorista</a:t>
            </a:r>
            <a:r>
              <a:rPr lang="sk-SK" dirty="0"/>
              <a:t>.“</a:t>
            </a:r>
            <a:br>
              <a:rPr lang="sk-SK" dirty="0"/>
            </a:b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6368" y="2957164"/>
            <a:ext cx="2844800" cy="28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699284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934</TotalTime>
  <Words>431</Words>
  <Application>Microsoft Office PowerPoint</Application>
  <PresentationFormat>Širokoúhlá obrazovka</PresentationFormat>
  <Paragraphs>127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Mangal</vt:lpstr>
      <vt:lpstr>Wingdings</vt:lpstr>
      <vt:lpstr>Wingdings 3</vt:lpstr>
      <vt:lpstr>Wisp</vt:lpstr>
      <vt:lpstr>Definujúce charakteristiky behaviorálnej analýzy </vt:lpstr>
      <vt:lpstr>Základné charakteristiky vedy</vt:lpstr>
      <vt:lpstr>Prezentace aplikace PowerPoint</vt:lpstr>
      <vt:lpstr>Prístup vedy</vt:lpstr>
      <vt:lpstr>Behaviorálna analýzy</vt:lpstr>
      <vt:lpstr>Stručná história behaviorálnej analýzy:</vt:lpstr>
      <vt:lpstr>1887 I.P.Pavlov Podmienený reflex</vt:lpstr>
      <vt:lpstr>1911 Eduard Thorndike Zákon Efektu - „Správanie, ktoré má priaznivý efekt na prostredie, sa pravdepodobne bude častejšie opakovať v budúcnosti.“  </vt:lpstr>
      <vt:lpstr>1913 J.B.Watson „Psychológia ako ju vidí Behaviorista.“ </vt:lpstr>
      <vt:lpstr>Prezentace aplikace PowerPoint</vt:lpstr>
      <vt:lpstr>1938 B.F.Skinner  „Správanie Organizmov“  </vt:lpstr>
      <vt:lpstr>Prezentace aplikace PowerPoint</vt:lpstr>
      <vt:lpstr>Publikácie B.F.Skinnera</vt:lpstr>
      <vt:lpstr>Selekcia následkami</vt:lpstr>
      <vt:lpstr>Radikálny vs metodologický behaviorizmus</vt:lpstr>
      <vt:lpstr>Vonkajšie a vnútorné udalosti</vt:lpstr>
      <vt:lpstr> Paul Fuller (1949)</vt:lpstr>
      <vt:lpstr>1957 B.F.Skinner „Verbálne Správanie“</vt:lpstr>
      <vt:lpstr>Ayllon a Michael (1959)</vt:lpstr>
      <vt:lpstr>Baer, Wolf a Risley (1968 JABA)</vt:lpstr>
      <vt:lpstr>Základné charakteristiky aplikovanej behaviorálnej analýzy</vt:lpstr>
      <vt:lpstr>Prezentace aplikace PowerPoint</vt:lpstr>
      <vt:lpstr>Prezentace aplikace PowerPoint</vt:lpstr>
      <vt:lpstr>Jack Michael (1967)</vt:lpstr>
      <vt:lpstr>Brian Iwata (1982)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 Aplikovanej Behaviorálnej Analýzy</dc:title>
  <dc:creator>Zuzana Maštenová</dc:creator>
  <cp:lastModifiedBy>Kristynka</cp:lastModifiedBy>
  <cp:revision>62</cp:revision>
  <dcterms:created xsi:type="dcterms:W3CDTF">2016-10-06T18:29:26Z</dcterms:created>
  <dcterms:modified xsi:type="dcterms:W3CDTF">2017-08-04T07:12:26Z</dcterms:modified>
</cp:coreProperties>
</file>