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9"/>
  </p:notesMasterIdLst>
  <p:sldIdLst>
    <p:sldId id="256" r:id="rId2"/>
    <p:sldId id="261" r:id="rId3"/>
    <p:sldId id="264" r:id="rId4"/>
    <p:sldId id="257" r:id="rId5"/>
    <p:sldId id="263" r:id="rId6"/>
    <p:sldId id="262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/>
    <p:restoredTop sz="94580"/>
  </p:normalViewPr>
  <p:slideViewPr>
    <p:cSldViewPr snapToGrid="0" snapToObjects="1">
      <p:cViewPr varScale="1">
        <p:scale>
          <a:sx n="74" d="100"/>
          <a:sy n="74" d="100"/>
        </p:scale>
        <p:origin x="-34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EDAFB-38B8-44A2-8B68-66CDF67A6F42}" type="datetimeFigureOut">
              <a:rPr lang="cs-CZ" smtClean="0"/>
              <a:t>8.2.2018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9ACD2-C51F-4B15-BD7B-32BAA2DC4E84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1</a:t>
            </a:fld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2</a:t>
            </a:fld>
            <a:endParaRPr 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3</a:t>
            </a:fld>
            <a:endParaRPr lang="cs-CZ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4</a:t>
            </a:fld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5</a:t>
            </a:fld>
            <a:endParaRPr lang="cs-CZ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6</a:t>
            </a:fld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9ACD2-C51F-4B15-BD7B-32BAA2DC4E84}" type="slidenum">
              <a:rPr lang="cs-CZ" smtClean="0"/>
              <a:t>7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vojitá šipka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Dvojitá šipka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Dvojitá šipka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B02557A-7053-4340-A874-8AB926A8EDA1}" type="datetimeFigureOut">
              <a:rPr lang="en-US" smtClean="0"/>
              <a:pPr/>
              <a:t>2/8/2018</a:t>
            </a:fld>
            <a:endParaRPr lang="en-US" dirty="0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q_vb-d9N3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madelinestuartmodel.com/" TargetMode="External"/><Relationship Id="rId4" Type="http://schemas.openxmlformats.org/officeDocument/2006/relationships/hyperlink" Target="https://www.youtube.com/watch?v=6OQu5S3ynf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608" y="502277"/>
            <a:ext cx="11353821" cy="203486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OSOBY S POSTIŽENÍM V UMĚNÍ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5927" y="2756080"/>
            <a:ext cx="9048502" cy="336560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MODELKY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 DOWNOVÝM </a:t>
            </a:r>
            <a:r>
              <a:rPr lang="en-US" dirty="0" smtClean="0">
                <a:solidFill>
                  <a:schemeClr val="tx1"/>
                </a:solidFill>
              </a:rPr>
              <a:t>SYNDROMEM</a:t>
            </a:r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Anna Poláčková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322282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Obrázek 3" descr="IMG_9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89" y="3284113"/>
            <a:ext cx="5360831" cy="35738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68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Modeling a dokonalost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" name="Zástupný symbol pro obsah 5" descr="stažený soubo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24031"/>
            <a:ext cx="4211392" cy="5633969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10637" y="1417637"/>
            <a:ext cx="7093634" cy="5034677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lvl="0" indent="-256032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cs-CZ" sz="3200" dirty="0" smtClean="0"/>
              <a:t>Co nebo </a:t>
            </a:r>
            <a:r>
              <a:rPr lang="cs-CZ" sz="3200" dirty="0" smtClean="0"/>
              <a:t>konkrétně koho si </a:t>
            </a:r>
            <a:r>
              <a:rPr lang="cs-CZ" sz="3200" dirty="0" smtClean="0"/>
              <a:t>představíme, </a:t>
            </a:r>
            <a:r>
              <a:rPr lang="cs-CZ" sz="3200" dirty="0" smtClean="0"/>
              <a:t>když se řekne </a:t>
            </a:r>
            <a:r>
              <a:rPr lang="cs-CZ" sz="3200" dirty="0" smtClean="0"/>
              <a:t>modelka?</a:t>
            </a:r>
          </a:p>
          <a:p>
            <a:pPr marL="365760" lvl="0" indent="-256032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endParaRPr lang="cs-CZ" sz="3200" dirty="0" smtClean="0"/>
          </a:p>
          <a:p>
            <a:pPr marL="365760" lvl="0" indent="-256032" defTabSz="914400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cs-CZ" sz="3200" dirty="0" smtClean="0"/>
              <a:t> </a:t>
            </a:r>
            <a:r>
              <a:rPr lang="cs-CZ" sz="3200" dirty="0" smtClean="0"/>
              <a:t>Představíme si krásné dívky, hubené, vysoké, které fotí fotografie na titulní strany časopisů, chodí na módních přehlídkách.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44699" y="1197735"/>
            <a:ext cx="6928833" cy="5409127"/>
          </a:xfrm>
        </p:spPr>
        <p:txBody>
          <a:bodyPr>
            <a:normAutofit/>
          </a:bodyPr>
          <a:lstStyle/>
          <a:p>
            <a:r>
              <a:rPr lang="cs-CZ" dirty="0" smtClean="0"/>
              <a:t>V posledních letech se začaly objevovat i jiné modelky a modelové</a:t>
            </a:r>
            <a:r>
              <a:rPr lang="cs-CZ" dirty="0" smtClean="0"/>
              <a:t>.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dirty="0" smtClean="0"/>
              <a:t>Například </a:t>
            </a:r>
            <a:r>
              <a:rPr lang="cs-CZ" dirty="0" smtClean="0"/>
              <a:t>albíni nebo modelky s nejrůznějším postižením. 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 smtClean="0"/>
              <a:t>molu se vedle „běžných“ modelek představily třeba Shaholly Ayersová, které amputovali pravou ruku, nebo Leslie Irby na vozíčku nebo také modelky s </a:t>
            </a:r>
            <a:r>
              <a:rPr lang="cs-CZ" dirty="0" smtClean="0"/>
              <a:t>Downovým syndromem.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Změna v modelingu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 descr="DSC_0689-Ed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32" y="0"/>
            <a:ext cx="45598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047739"/>
            <a:ext cx="6881075" cy="455912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Chybí informovanost a zkušenosti.</a:t>
            </a:r>
          </a:p>
          <a:p>
            <a:r>
              <a:rPr lang="cs-CZ" sz="3200" dirty="0" smtClean="0"/>
              <a:t>Téma </a:t>
            </a:r>
            <a:r>
              <a:rPr lang="cs-CZ" sz="3200" dirty="0" smtClean="0"/>
              <a:t>D</a:t>
            </a:r>
            <a:r>
              <a:rPr lang="cs-CZ" sz="3200" dirty="0" smtClean="0"/>
              <a:t>ownova syndromu je </a:t>
            </a:r>
            <a:r>
              <a:rPr lang="cs-CZ" sz="3200" dirty="0" smtClean="0"/>
              <a:t>stále společenské tabu.</a:t>
            </a:r>
            <a:endParaRPr lang="en-US" sz="3200" dirty="0" smtClean="0"/>
          </a:p>
          <a:p>
            <a:r>
              <a:rPr lang="cs-CZ" sz="3200" dirty="0" smtClean="0"/>
              <a:t>Lidé mají strach z neznámého.</a:t>
            </a:r>
            <a:endParaRPr lang="en-US" sz="3200" dirty="0" smtClean="0"/>
          </a:p>
          <a:p>
            <a:r>
              <a:rPr lang="cs-CZ" sz="3200" dirty="0" smtClean="0"/>
              <a:t>Od separace k inkluze.</a:t>
            </a:r>
            <a:endParaRPr lang="en-US" sz="3200" dirty="0" smtClean="0"/>
          </a:p>
          <a:p>
            <a:r>
              <a:rPr lang="cs-CZ" sz="3200" dirty="0" smtClean="0"/>
              <a:t>F</a:t>
            </a:r>
            <a:r>
              <a:rPr lang="cs-CZ" sz="3200" dirty="0" smtClean="0"/>
              <a:t>ormování hodnot a postojů.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73487" y="274637"/>
            <a:ext cx="6675013" cy="177310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Proč je </a:t>
            </a:r>
            <a:r>
              <a:rPr lang="cs-CZ" dirty="0" smtClean="0">
                <a:solidFill>
                  <a:schemeClr val="tx1"/>
                </a:solidFill>
              </a:rPr>
              <a:t>D</a:t>
            </a:r>
            <a:r>
              <a:rPr lang="cs-CZ" dirty="0" smtClean="0">
                <a:solidFill>
                  <a:schemeClr val="tx1"/>
                </a:solidFill>
              </a:rPr>
              <a:t>ownův syndrom stále velkou neznámou?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 descr="P8180138_xp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26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1197735"/>
            <a:ext cx="7018986" cy="5318975"/>
          </a:xfrm>
        </p:spPr>
        <p:txBody>
          <a:bodyPr/>
          <a:lstStyle/>
          <a:p>
            <a:r>
              <a:rPr lang="cs-CZ" dirty="0" smtClean="0"/>
              <a:t>Modelka, která je celosvětovým fenoménem.</a:t>
            </a:r>
          </a:p>
          <a:p>
            <a:r>
              <a:rPr lang="cs-CZ" dirty="0" smtClean="0"/>
              <a:t>P</a:t>
            </a:r>
            <a:r>
              <a:rPr lang="cs-CZ" dirty="0" smtClean="0"/>
              <a:t>rvní profesionální modelka s </a:t>
            </a:r>
            <a:r>
              <a:rPr lang="cs-CZ" dirty="0" smtClean="0"/>
              <a:t>D</a:t>
            </a:r>
            <a:r>
              <a:rPr lang="cs-CZ" dirty="0" smtClean="0"/>
              <a:t>ownovým syndromem.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96214" y="0"/>
            <a:ext cx="11286186" cy="1197735"/>
          </a:xfrm>
        </p:spPr>
        <p:txBody>
          <a:bodyPr/>
          <a:lstStyle/>
          <a:p>
            <a:r>
              <a:rPr lang="cs-CZ" b="0" dirty="0" smtClean="0">
                <a:solidFill>
                  <a:schemeClr val="tx1"/>
                </a:solidFill>
              </a:rPr>
              <a:t>Madeline Stuart</a:t>
            </a:r>
            <a:endParaRPr lang="cs-CZ" dirty="0"/>
          </a:p>
        </p:txBody>
      </p:sp>
      <p:pic>
        <p:nvPicPr>
          <p:cNvPr id="4" name="Obrázek 3" descr="DSC_0235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917" y="0"/>
            <a:ext cx="6237083" cy="4146997"/>
          </a:xfrm>
          <a:prstGeom prst="rect">
            <a:avLst/>
          </a:prstGeom>
        </p:spPr>
      </p:pic>
      <p:pic>
        <p:nvPicPr>
          <p:cNvPr id="5" name="Obrázek 4" descr="IMG_94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1510"/>
            <a:ext cx="5769735" cy="38464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2228044"/>
            <a:ext cx="10972800" cy="3779248"/>
          </a:xfrm>
        </p:spPr>
        <p:txBody>
          <a:bodyPr/>
          <a:lstStyle/>
          <a:p>
            <a:r>
              <a:rPr lang="cs-CZ" dirty="0" smtClean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youtu.be/Wq_vb-d9N30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www.youtube.com/watch?v=6OQu5S3ynfg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www.madelinestuartmodel.com/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953407"/>
          </a:xfrm>
        </p:spPr>
        <p:txBody>
          <a:bodyPr>
            <a:normAutofit/>
          </a:bodyPr>
          <a:lstStyle/>
          <a:p>
            <a:r>
              <a:rPr lang="cs-CZ" b="0" dirty="0" smtClean="0">
                <a:solidFill>
                  <a:schemeClr val="tx1"/>
                </a:solidFill>
              </a:rPr>
              <a:t>Profesionální modelka </a:t>
            </a:r>
            <a:br>
              <a:rPr lang="cs-CZ" b="0" dirty="0" smtClean="0">
                <a:solidFill>
                  <a:schemeClr val="tx1"/>
                </a:solidFill>
              </a:rPr>
            </a:br>
            <a:r>
              <a:rPr lang="cs-CZ" b="0" dirty="0" smtClean="0">
                <a:solidFill>
                  <a:schemeClr val="tx1"/>
                </a:solidFill>
              </a:rPr>
              <a:t>Madeline Stuart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 descr="photo-by-matt-stone-photograph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18" y="23500"/>
            <a:ext cx="4556333" cy="6834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08" y="1417639"/>
            <a:ext cx="6703915" cy="4589654"/>
          </a:xfrm>
        </p:spPr>
        <p:txBody>
          <a:bodyPr/>
          <a:lstStyle/>
          <a:p>
            <a:r>
              <a:rPr lang="cs-CZ" dirty="0" smtClean="0"/>
              <a:t>Akceptace jedince s postižením a větší informovanost.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D</a:t>
            </a:r>
            <a:r>
              <a:rPr lang="cs-CZ" dirty="0" smtClean="0">
                <a:solidFill>
                  <a:schemeClr val="tx1"/>
                </a:solidFill>
              </a:rPr>
              <a:t>oporučení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Obrázek 7" descr="IMG_4548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523" y="0"/>
            <a:ext cx="5127477" cy="6858000"/>
          </a:xfrm>
          <a:prstGeom prst="rect">
            <a:avLst/>
          </a:prstGeom>
        </p:spPr>
      </p:pic>
      <p:pic>
        <p:nvPicPr>
          <p:cNvPr id="9" name="Obrázek 8" descr="10481336_10153012229728445_596956904764905620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0162"/>
            <a:ext cx="4945487" cy="3957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38796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373</TotalTime>
  <Words>135</Words>
  <Application>Microsoft Office PowerPoint</Application>
  <PresentationFormat>Vlastní</PresentationFormat>
  <Paragraphs>39</Paragraphs>
  <Slides>7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Shluk</vt:lpstr>
      <vt:lpstr>OSOBY S POSTIŽENÍM V UMĚNÍ</vt:lpstr>
      <vt:lpstr>Modeling a dokonalost</vt:lpstr>
      <vt:lpstr>Změna v modelingu</vt:lpstr>
      <vt:lpstr>Proč je Downův syndrom stále velkou neznámou?</vt:lpstr>
      <vt:lpstr>Madeline Stuart</vt:lpstr>
      <vt:lpstr>Profesionální modelka  Madeline Stuart</vt:lpstr>
      <vt:lpstr>Doporučení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OSOBY S POSTIŽENÍM V UMĚNÍ</dc:title>
  <dc:creator>Anna Poláčková</dc:creator>
  <cp:lastModifiedBy>Uzivatel</cp:lastModifiedBy>
  <cp:revision>20</cp:revision>
  <dcterms:created xsi:type="dcterms:W3CDTF">2017-01-26T14:31:19Z</dcterms:created>
  <dcterms:modified xsi:type="dcterms:W3CDTF">2018-02-08T22:42:32Z</dcterms:modified>
</cp:coreProperties>
</file>