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56" r:id="rId5"/>
    <p:sldId id="260" r:id="rId6"/>
    <p:sldId id="262" r:id="rId7"/>
    <p:sldId id="261" r:id="rId8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4" d="100"/>
          <a:sy n="74" d="100"/>
        </p:scale>
        <p:origin x="32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0F940-CBA1-46CF-9ABA-9598962845EE}" type="datetimeFigureOut">
              <a:rPr lang="cs-CZ" smtClean="0"/>
              <a:t>8.2.2018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313CD-06A2-4103-A679-BDB72374DB7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98764815"/>
      </p:ext>
    </p:extLst>
  </p:cSld>
  <p:clrMapOvr>
    <a:masterClrMapping/>
  </p:clrMapOvr>
  <p:transition spd="slow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0F940-CBA1-46CF-9ABA-9598962845EE}" type="datetimeFigureOut">
              <a:rPr lang="cs-CZ" smtClean="0"/>
              <a:t>8.2.2018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313CD-06A2-4103-A679-BDB72374DB7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23615621"/>
      </p:ext>
    </p:extLst>
  </p:cSld>
  <p:clrMapOvr>
    <a:masterClrMapping/>
  </p:clrMapOvr>
  <p:transition spd="slow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0F940-CBA1-46CF-9ABA-9598962845EE}" type="datetimeFigureOut">
              <a:rPr lang="cs-CZ" smtClean="0"/>
              <a:t>8.2.2018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313CD-06A2-4103-A679-BDB72374DB7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10220674"/>
      </p:ext>
    </p:extLst>
  </p:cSld>
  <p:clrMapOvr>
    <a:masterClrMapping/>
  </p:clrMapOvr>
  <p:transition spd="slow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0F940-CBA1-46CF-9ABA-9598962845EE}" type="datetimeFigureOut">
              <a:rPr lang="cs-CZ" smtClean="0"/>
              <a:t>8.2.2018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313CD-06A2-4103-A679-BDB72374DB7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4810576"/>
      </p:ext>
    </p:extLst>
  </p:cSld>
  <p:clrMapOvr>
    <a:masterClrMapping/>
  </p:clrMapOvr>
  <p:transition spd="slow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0F940-CBA1-46CF-9ABA-9598962845EE}" type="datetimeFigureOut">
              <a:rPr lang="cs-CZ" smtClean="0"/>
              <a:t>8.2.2018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313CD-06A2-4103-A679-BDB72374DB7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61665342"/>
      </p:ext>
    </p:extLst>
  </p:cSld>
  <p:clrMapOvr>
    <a:masterClrMapping/>
  </p:clrMapOvr>
  <p:transition spd="slow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0F940-CBA1-46CF-9ABA-9598962845EE}" type="datetimeFigureOut">
              <a:rPr lang="cs-CZ" smtClean="0"/>
              <a:t>8.2.2018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313CD-06A2-4103-A679-BDB72374DB7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91456434"/>
      </p:ext>
    </p:extLst>
  </p:cSld>
  <p:clrMapOvr>
    <a:masterClrMapping/>
  </p:clrMapOvr>
  <p:transition spd="slow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0F940-CBA1-46CF-9ABA-9598962845EE}" type="datetimeFigureOut">
              <a:rPr lang="cs-CZ" smtClean="0"/>
              <a:t>8.2.2018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313CD-06A2-4103-A679-BDB72374DB7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14887736"/>
      </p:ext>
    </p:extLst>
  </p:cSld>
  <p:clrMapOvr>
    <a:masterClrMapping/>
  </p:clrMapOvr>
  <p:transition spd="slow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0F940-CBA1-46CF-9ABA-9598962845EE}" type="datetimeFigureOut">
              <a:rPr lang="cs-CZ" smtClean="0"/>
              <a:t>8.2.2018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313CD-06A2-4103-A679-BDB72374DB7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1569741"/>
      </p:ext>
    </p:extLst>
  </p:cSld>
  <p:clrMapOvr>
    <a:masterClrMapping/>
  </p:clrMapOvr>
  <p:transition spd="slow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0F940-CBA1-46CF-9ABA-9598962845EE}" type="datetimeFigureOut">
              <a:rPr lang="cs-CZ" smtClean="0"/>
              <a:t>8.2.2018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313CD-06A2-4103-A679-BDB72374DB7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44089819"/>
      </p:ext>
    </p:extLst>
  </p:cSld>
  <p:clrMapOvr>
    <a:masterClrMapping/>
  </p:clrMapOvr>
  <p:transition spd="slow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0F940-CBA1-46CF-9ABA-9598962845EE}" type="datetimeFigureOut">
              <a:rPr lang="cs-CZ" smtClean="0"/>
              <a:t>8.2.2018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313CD-06A2-4103-A679-BDB72374DB7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84851087"/>
      </p:ext>
    </p:extLst>
  </p:cSld>
  <p:clrMapOvr>
    <a:masterClrMapping/>
  </p:clrMapOvr>
  <p:transition spd="slow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0F940-CBA1-46CF-9ABA-9598962845EE}" type="datetimeFigureOut">
              <a:rPr lang="cs-CZ" smtClean="0"/>
              <a:t>8.2.2018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313CD-06A2-4103-A679-BDB72374DB7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28456983"/>
      </p:ext>
    </p:extLst>
  </p:cSld>
  <p:clrMapOvr>
    <a:masterClrMapping/>
  </p:clrMapOvr>
  <p:transition spd="slow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40F940-CBA1-46CF-9ABA-9598962845EE}" type="datetimeFigureOut">
              <a:rPr lang="cs-CZ" smtClean="0"/>
              <a:t>8.2.2018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F313CD-06A2-4103-A679-BDB72374DB7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571039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gGOqQfi3iC8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MysPo8geuQU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SPIVxZrcKb8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0" y="-212177"/>
            <a:ext cx="12192000" cy="7070177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r>
              <a:rPr lang="cs-CZ" sz="2400" dirty="0" smtClean="0">
                <a:solidFill>
                  <a:srgbClr val="002060"/>
                </a:solidFill>
              </a:rPr>
              <a:t>										Ivana Pulsová</a:t>
            </a:r>
          </a:p>
          <a:p>
            <a:r>
              <a:rPr lang="cs-CZ" sz="2400" dirty="0" smtClean="0">
                <a:solidFill>
                  <a:srgbClr val="002060"/>
                </a:solidFill>
              </a:rPr>
              <a:t>										Speciální pedagogika</a:t>
            </a:r>
          </a:p>
          <a:p>
            <a:r>
              <a:rPr lang="cs-CZ" sz="2400" dirty="0" smtClean="0">
                <a:solidFill>
                  <a:srgbClr val="002060"/>
                </a:solidFill>
              </a:rPr>
              <a:t>										Brno 2018</a:t>
            </a:r>
          </a:p>
        </p:txBody>
      </p:sp>
      <p:sp>
        <p:nvSpPr>
          <p:cNvPr id="6" name="Ovál 5"/>
          <p:cNvSpPr/>
          <p:nvPr/>
        </p:nvSpPr>
        <p:spPr>
          <a:xfrm>
            <a:off x="2058473" y="886229"/>
            <a:ext cx="8075054" cy="5151549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1" algn="ctr"/>
            <a:r>
              <a:rPr lang="cs-CZ" sz="4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Tanec s handicapem</a:t>
            </a:r>
            <a:endParaRPr lang="cs-CZ" sz="48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7149" y="2736695"/>
            <a:ext cx="3717701" cy="2317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88747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-90151" y="0"/>
            <a:ext cx="12724326" cy="7521262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cs-CZ" dirty="0" smtClean="0"/>
          </a:p>
          <a:p>
            <a:endParaRPr lang="cs-CZ" dirty="0"/>
          </a:p>
          <a:p>
            <a:endParaRPr lang="cs-CZ" dirty="0" smtClean="0"/>
          </a:p>
          <a:p>
            <a:r>
              <a:rPr lang="cs-CZ" dirty="0" smtClean="0"/>
              <a:t>	</a:t>
            </a:r>
            <a:r>
              <a:rPr lang="cs-CZ" sz="4400" dirty="0" smtClean="0">
                <a:solidFill>
                  <a:schemeClr val="tx1"/>
                </a:solidFill>
              </a:rPr>
              <a:t>Maria </a:t>
            </a:r>
            <a:r>
              <a:rPr lang="cs-CZ" sz="4400" dirty="0" err="1" smtClean="0">
                <a:solidFill>
                  <a:schemeClr val="tx1"/>
                </a:solidFill>
              </a:rPr>
              <a:t>Chace</a:t>
            </a:r>
            <a:endParaRPr lang="cs-CZ" sz="4400" dirty="0" smtClean="0">
              <a:solidFill>
                <a:schemeClr val="tx1"/>
              </a:solidFill>
            </a:endParaRPr>
          </a:p>
          <a:p>
            <a:endParaRPr lang="cs-CZ" sz="4400" dirty="0">
              <a:solidFill>
                <a:schemeClr val="tx1"/>
              </a:solidFill>
            </a:endParaRPr>
          </a:p>
          <a:p>
            <a:r>
              <a:rPr lang="cs-CZ" sz="4400" dirty="0">
                <a:solidFill>
                  <a:schemeClr val="tx1"/>
                </a:solidFill>
              </a:rPr>
              <a:t>	</a:t>
            </a:r>
            <a:r>
              <a:rPr lang="cs-CZ" sz="2800" dirty="0" smtClean="0">
                <a:solidFill>
                  <a:schemeClr val="tx1"/>
                </a:solidFill>
              </a:rPr>
              <a:t>●</a:t>
            </a:r>
            <a:r>
              <a:rPr lang="cs-CZ" sz="4400" dirty="0" smtClean="0">
                <a:solidFill>
                  <a:schemeClr val="tx1"/>
                </a:solidFill>
              </a:rPr>
              <a:t> </a:t>
            </a:r>
            <a:r>
              <a:rPr lang="cs-CZ" sz="2800" dirty="0" smtClean="0">
                <a:solidFill>
                  <a:schemeClr val="tx1"/>
                </a:solidFill>
              </a:rPr>
              <a:t>americká tanečnice</a:t>
            </a:r>
          </a:p>
          <a:p>
            <a:r>
              <a:rPr lang="cs-CZ" sz="2800" dirty="0" smtClean="0">
                <a:solidFill>
                  <a:schemeClr val="tx1"/>
                </a:solidFill>
              </a:rPr>
              <a:t>	●  zakladatelka Americké asociace taneční terapie</a:t>
            </a:r>
          </a:p>
          <a:p>
            <a:r>
              <a:rPr lang="cs-CZ" sz="2800" dirty="0">
                <a:solidFill>
                  <a:schemeClr val="tx1"/>
                </a:solidFill>
              </a:rPr>
              <a:t>	 </a:t>
            </a:r>
            <a:r>
              <a:rPr lang="cs-CZ" sz="2800" dirty="0" smtClean="0">
                <a:solidFill>
                  <a:schemeClr val="tx1"/>
                </a:solidFill>
              </a:rPr>
              <a:t>    Dance/</a:t>
            </a:r>
            <a:r>
              <a:rPr lang="cs-CZ" sz="2800" dirty="0" err="1" smtClean="0">
                <a:solidFill>
                  <a:schemeClr val="tx1"/>
                </a:solidFill>
              </a:rPr>
              <a:t>Movement</a:t>
            </a:r>
            <a:r>
              <a:rPr lang="cs-CZ" sz="2800" dirty="0" smtClean="0">
                <a:solidFill>
                  <a:schemeClr val="tx1"/>
                </a:solidFill>
              </a:rPr>
              <a:t> </a:t>
            </a:r>
            <a:r>
              <a:rPr lang="cs-CZ" sz="2800" dirty="0" err="1" smtClean="0">
                <a:solidFill>
                  <a:schemeClr val="tx1"/>
                </a:solidFill>
              </a:rPr>
              <a:t>Therapy</a:t>
            </a:r>
            <a:r>
              <a:rPr lang="cs-CZ" sz="2800" dirty="0" smtClean="0">
                <a:solidFill>
                  <a:schemeClr val="tx1"/>
                </a:solidFill>
              </a:rPr>
              <a:t> – DMT</a:t>
            </a:r>
          </a:p>
          <a:p>
            <a:r>
              <a:rPr lang="cs-CZ" sz="2800" dirty="0">
                <a:solidFill>
                  <a:schemeClr val="tx1"/>
                </a:solidFill>
              </a:rPr>
              <a:t>	</a:t>
            </a:r>
            <a:r>
              <a:rPr lang="cs-CZ" sz="2800" dirty="0" smtClean="0">
                <a:solidFill>
                  <a:schemeClr val="tx1"/>
                </a:solidFill>
              </a:rPr>
              <a:t>●  definice DMT – Taneční/pohybová terapie je psychoterapeutické </a:t>
            </a:r>
          </a:p>
          <a:p>
            <a:r>
              <a:rPr lang="cs-CZ" sz="2800" dirty="0">
                <a:solidFill>
                  <a:schemeClr val="tx1"/>
                </a:solidFill>
              </a:rPr>
              <a:t>	</a:t>
            </a:r>
            <a:r>
              <a:rPr lang="cs-CZ" sz="2800" dirty="0" smtClean="0">
                <a:solidFill>
                  <a:schemeClr val="tx1"/>
                </a:solidFill>
              </a:rPr>
              <a:t>     využití pohybu k dalšímu emocionálnímu, kognitivnímu, </a:t>
            </a:r>
          </a:p>
          <a:p>
            <a:r>
              <a:rPr lang="cs-CZ" sz="2800" dirty="0">
                <a:solidFill>
                  <a:schemeClr val="tx1"/>
                </a:solidFill>
              </a:rPr>
              <a:t>	</a:t>
            </a:r>
            <a:r>
              <a:rPr lang="cs-CZ" sz="2800" dirty="0" smtClean="0">
                <a:solidFill>
                  <a:schemeClr val="tx1"/>
                </a:solidFill>
              </a:rPr>
              <a:t>     fyzickému a sociálnímu začlenění jedince do společnosti</a:t>
            </a:r>
            <a:endParaRPr lang="cs-CZ" dirty="0"/>
          </a:p>
        </p:txBody>
      </p:sp>
      <p:sp>
        <p:nvSpPr>
          <p:cNvPr id="3" name="Rovnoramenný trojúhelník 2"/>
          <p:cNvSpPr/>
          <p:nvPr/>
        </p:nvSpPr>
        <p:spPr>
          <a:xfrm>
            <a:off x="6722772" y="3103808"/>
            <a:ext cx="5911403" cy="4417454"/>
          </a:xfrm>
          <a:prstGeom prst="triangle">
            <a:avLst>
              <a:gd name="adj" fmla="val 100000"/>
            </a:avLst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9363" y="643943"/>
            <a:ext cx="2774161" cy="3065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02302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cs-CZ" smtClean="0"/>
          </a:p>
          <a:p>
            <a:pPr algn="ctr"/>
            <a:endParaRPr lang="cs-CZ" smtClean="0"/>
          </a:p>
          <a:p>
            <a:pPr algn="ctr"/>
            <a:r>
              <a:rPr lang="cs-CZ" sz="4400" smtClean="0">
                <a:solidFill>
                  <a:schemeClr val="tx1"/>
                </a:solidFill>
              </a:rPr>
              <a:t>TANEC</a:t>
            </a:r>
          </a:p>
          <a:p>
            <a:r>
              <a:rPr lang="cs-CZ" sz="2800" smtClean="0">
                <a:solidFill>
                  <a:schemeClr val="tx1"/>
                </a:solidFill>
              </a:rPr>
              <a:t>	● vnitřní i vnější uvolnění</a:t>
            </a:r>
          </a:p>
          <a:p>
            <a:r>
              <a:rPr lang="cs-CZ" sz="2800" smtClean="0">
                <a:solidFill>
                  <a:schemeClr val="tx1"/>
                </a:solidFill>
              </a:rPr>
              <a:t>           ● vyjádření vnitřních emocí</a:t>
            </a:r>
          </a:p>
          <a:p>
            <a:r>
              <a:rPr lang="cs-CZ" sz="2800" smtClean="0">
                <a:solidFill>
                  <a:schemeClr val="tx1"/>
                </a:solidFill>
              </a:rPr>
              <a:t>	● radost a potěšení z pohybu</a:t>
            </a:r>
          </a:p>
          <a:p>
            <a:r>
              <a:rPr lang="cs-CZ" sz="2800" smtClean="0">
                <a:solidFill>
                  <a:schemeClr val="tx1"/>
                </a:solidFill>
              </a:rPr>
              <a:t>	● navazování vzájemných kontaktů</a:t>
            </a:r>
          </a:p>
          <a:p>
            <a:r>
              <a:rPr lang="cs-CZ" sz="2800" smtClean="0">
                <a:solidFill>
                  <a:schemeClr val="tx1"/>
                </a:solidFill>
              </a:rPr>
              <a:t>           ● pocit sounáležitosti</a:t>
            </a:r>
          </a:p>
          <a:p>
            <a:r>
              <a:rPr lang="cs-CZ" sz="2800" smtClean="0">
                <a:solidFill>
                  <a:schemeClr val="tx1"/>
                </a:solidFill>
              </a:rPr>
              <a:t>	● začlenění do společnosti</a:t>
            </a:r>
          </a:p>
          <a:p>
            <a:r>
              <a:rPr lang="cs-CZ" sz="2800" smtClean="0">
                <a:solidFill>
                  <a:schemeClr val="tx1"/>
                </a:solidFill>
              </a:rPr>
              <a:t>			 </a:t>
            </a:r>
            <a:endParaRPr lang="cs-CZ" sz="2800" dirty="0">
              <a:solidFill>
                <a:schemeClr val="tx1"/>
              </a:solidFill>
            </a:endParaRPr>
          </a:p>
        </p:txBody>
      </p:sp>
      <p:pic>
        <p:nvPicPr>
          <p:cNvPr id="4" name="zdravotne-postizeni-absolvovali-tanecni-kurz_hq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521003" y="2061425"/>
            <a:ext cx="4862490" cy="2735150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643944" y="5877595"/>
            <a:ext cx="11548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/>
              <a:t>Zdravotně postižení klienti střediska Hosany, Domu v Aleji a Galaxie mají za sebou taneční kurz. Jejich tanečními partnery se pro tuto příležitost stali studenti karvinských středních škol.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2006259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endParaRPr lang="cs-CZ" sz="1800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Obdélník 3"/>
          <p:cNvSpPr/>
          <p:nvPr/>
        </p:nvSpPr>
        <p:spPr>
          <a:xfrm>
            <a:off x="0" y="0"/>
            <a:ext cx="12582659" cy="815232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cs-CZ" sz="4400" dirty="0" smtClean="0"/>
          </a:p>
          <a:p>
            <a:pPr algn="ctr"/>
            <a:r>
              <a:rPr lang="cs-CZ" sz="4400" dirty="0" smtClean="0">
                <a:solidFill>
                  <a:schemeClr val="tx1"/>
                </a:solidFill>
              </a:rPr>
              <a:t>Když se handicap promění ve výhodu</a:t>
            </a:r>
            <a:endParaRPr lang="cs-CZ" sz="4400" dirty="0" smtClean="0">
              <a:solidFill>
                <a:schemeClr val="tx1"/>
              </a:solidFill>
            </a:endParaRPr>
          </a:p>
          <a:p>
            <a:r>
              <a:rPr lang="cs-CZ" sz="4400" dirty="0">
                <a:solidFill>
                  <a:schemeClr val="tx1"/>
                </a:solidFill>
              </a:rPr>
              <a:t>	</a:t>
            </a:r>
            <a:endParaRPr lang="cs-CZ" sz="4400" dirty="0" smtClean="0">
              <a:solidFill>
                <a:schemeClr val="tx1"/>
              </a:solidFill>
            </a:endParaRPr>
          </a:p>
          <a:p>
            <a:r>
              <a:rPr lang="cs-CZ" sz="4400" dirty="0" smtClean="0">
                <a:solidFill>
                  <a:schemeClr val="tx1"/>
                </a:solidFill>
              </a:rPr>
              <a:t>			     </a:t>
            </a:r>
            <a:r>
              <a:rPr lang="cs-CZ" sz="2800" b="1" dirty="0" smtClean="0">
                <a:solidFill>
                  <a:schemeClr val="tx1"/>
                </a:solidFill>
              </a:rPr>
              <a:t>Annie </a:t>
            </a:r>
            <a:r>
              <a:rPr lang="cs-CZ" sz="2800" b="1" dirty="0" err="1" smtClean="0">
                <a:solidFill>
                  <a:schemeClr val="tx1"/>
                </a:solidFill>
              </a:rPr>
              <a:t>Hanauer</a:t>
            </a:r>
            <a:r>
              <a:rPr lang="cs-CZ" sz="2800" b="1" dirty="0" smtClean="0">
                <a:solidFill>
                  <a:schemeClr val="tx1"/>
                </a:solidFill>
              </a:rPr>
              <a:t> </a:t>
            </a:r>
            <a:r>
              <a:rPr lang="cs-CZ" sz="2800" dirty="0" smtClean="0">
                <a:solidFill>
                  <a:schemeClr val="tx1"/>
                </a:solidFill>
              </a:rPr>
              <a:t>– tanečnice, umělkyně, učitelka, absolventka 						        Minnesotské taneční univerzity</a:t>
            </a:r>
            <a:endParaRPr lang="cs-CZ" sz="4400" dirty="0">
              <a:solidFill>
                <a:schemeClr val="tx1"/>
              </a:solidFill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065" y="1635199"/>
            <a:ext cx="2678806" cy="1788103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4423" y="3821269"/>
            <a:ext cx="3771900" cy="266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30578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cs-CZ" dirty="0" smtClean="0">
                <a:solidFill>
                  <a:schemeClr val="tx1"/>
                </a:solidFill>
              </a:rPr>
              <a:t>V neděli 25. června 2017 uvedl festival Tanec Praha produkci ze série výrazných pohybových inscenací zaměřených na osobnost interpreta. </a:t>
            </a:r>
            <a:r>
              <a:rPr lang="cs-CZ" dirty="0" err="1" smtClean="0">
                <a:solidFill>
                  <a:schemeClr val="tx1"/>
                </a:solidFill>
              </a:rPr>
              <a:t>Tordre</a:t>
            </a:r>
            <a:r>
              <a:rPr lang="cs-CZ" dirty="0" smtClean="0">
                <a:solidFill>
                  <a:schemeClr val="tx1"/>
                </a:solidFill>
              </a:rPr>
              <a:t> není duet v pravém slova smyslu, přestože v něm vystupují dvě tanečnice. Jedná se o dvojici velice odlišných sól, jejichž interpretky ale zároveň vedou určitý dialog, který je nakonec spojí. Hlavními hrdinkami a do značné míry i tvůrkyněmi představení jsou Litevka Lora </a:t>
            </a:r>
            <a:r>
              <a:rPr lang="cs-CZ" dirty="0" err="1" smtClean="0">
                <a:solidFill>
                  <a:schemeClr val="tx1"/>
                </a:solidFill>
              </a:rPr>
              <a:t>Joudkaite</a:t>
            </a:r>
            <a:r>
              <a:rPr lang="cs-CZ" dirty="0" smtClean="0">
                <a:solidFill>
                  <a:schemeClr val="tx1"/>
                </a:solidFill>
              </a:rPr>
              <a:t>, která se již od dětství uklidňuje rotací okolo vlastní osy, a Američanka Annie </a:t>
            </a:r>
            <a:r>
              <a:rPr lang="cs-CZ" dirty="0" err="1" smtClean="0">
                <a:solidFill>
                  <a:schemeClr val="tx1"/>
                </a:solidFill>
              </a:rPr>
              <a:t>Hanauer</a:t>
            </a:r>
            <a:r>
              <a:rPr lang="cs-CZ" dirty="0" smtClean="0">
                <a:solidFill>
                  <a:schemeClr val="tx1"/>
                </a:solidFill>
              </a:rPr>
              <a:t>, pohybující se s protézou paže. Spojuje je úděl života s určitým handicapem, psychickým či fyzickým, za který se snad dříve styděly, ale dokázaly jej přetvořit v produktivní součást své osobnosti a těla.</a:t>
            </a:r>
            <a:endParaRPr lang="cs-CZ" dirty="0">
              <a:solidFill>
                <a:schemeClr val="tx1"/>
              </a:solidFill>
            </a:endParaRPr>
          </a:p>
        </p:txBody>
      </p:sp>
      <p:pic>
        <p:nvPicPr>
          <p:cNvPr id="3" name="gGOqQfi3iC8"/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138318" y="2118771"/>
            <a:ext cx="7915364" cy="4513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27820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cs-CZ" sz="4400" dirty="0" smtClean="0"/>
          </a:p>
          <a:p>
            <a:pPr algn="ctr"/>
            <a:r>
              <a:rPr lang="cs-CZ" sz="4400" dirty="0" err="1" smtClean="0">
                <a:solidFill>
                  <a:schemeClr val="tx1"/>
                </a:solidFill>
              </a:rPr>
              <a:t>CandoCo</a:t>
            </a:r>
            <a:endParaRPr lang="cs-CZ" sz="4400" dirty="0" smtClean="0">
              <a:solidFill>
                <a:schemeClr val="tx1"/>
              </a:solidFill>
            </a:endParaRPr>
          </a:p>
          <a:p>
            <a:pPr algn="ctr"/>
            <a:r>
              <a:rPr lang="cs-CZ" sz="2800" dirty="0">
                <a:solidFill>
                  <a:schemeClr val="tx1"/>
                </a:solidFill>
              </a:rPr>
              <a:t>b</a:t>
            </a:r>
            <a:r>
              <a:rPr lang="cs-CZ" sz="2800" dirty="0" smtClean="0">
                <a:solidFill>
                  <a:schemeClr val="tx1"/>
                </a:solidFill>
              </a:rPr>
              <a:t>ritský taneční soubor</a:t>
            </a:r>
          </a:p>
          <a:p>
            <a:pPr algn="ctr"/>
            <a:r>
              <a:rPr lang="cs-CZ" sz="2800" dirty="0">
                <a:solidFill>
                  <a:schemeClr val="tx1"/>
                </a:solidFill>
              </a:rPr>
              <a:t>i</a:t>
            </a:r>
            <a:r>
              <a:rPr lang="cs-CZ" sz="2800" dirty="0" smtClean="0">
                <a:solidFill>
                  <a:schemeClr val="tx1"/>
                </a:solidFill>
              </a:rPr>
              <a:t>ntegrace tělesně postižených tanečníků</a:t>
            </a:r>
            <a:endParaRPr lang="cs-CZ" sz="2800" dirty="0">
              <a:solidFill>
                <a:schemeClr val="tx1"/>
              </a:solidFill>
            </a:endParaRPr>
          </a:p>
        </p:txBody>
      </p:sp>
      <p:pic>
        <p:nvPicPr>
          <p:cNvPr id="3" name="MysPo8geuQU"/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3181439" y="2993130"/>
            <a:ext cx="5829122" cy="3278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46507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cs-CZ" sz="4400" dirty="0" smtClean="0">
                <a:solidFill>
                  <a:schemeClr val="tx1"/>
                </a:solidFill>
              </a:rPr>
              <a:t>Pohybové studio Cyranovy boty</a:t>
            </a:r>
          </a:p>
          <a:p>
            <a:pPr algn="ctr"/>
            <a:r>
              <a:rPr lang="cs-CZ" sz="2800" dirty="0" smtClean="0">
                <a:solidFill>
                  <a:schemeClr val="tx1"/>
                </a:solidFill>
              </a:rPr>
              <a:t>Mládež od 16 let včetně pohybově handicapovaných</a:t>
            </a:r>
            <a:endParaRPr lang="cs-CZ" sz="2800" dirty="0">
              <a:solidFill>
                <a:schemeClr val="tx1"/>
              </a:solidFill>
            </a:endParaRPr>
          </a:p>
        </p:txBody>
      </p:sp>
      <p:pic>
        <p:nvPicPr>
          <p:cNvPr id="4" name="SPIVxZrcKb8"/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741054" y="2078730"/>
            <a:ext cx="6905223" cy="3884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512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262</TotalTime>
  <Words>60</Words>
  <Application>Microsoft Office PowerPoint</Application>
  <PresentationFormat>Širokoúhlá obrazovka</PresentationFormat>
  <Paragraphs>37</Paragraphs>
  <Slides>7</Slides>
  <Notes>0</Notes>
  <HiddenSlides>0</HiddenSlides>
  <MMClips>4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Motiv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IVANA</dc:creator>
  <cp:lastModifiedBy>IVANA</cp:lastModifiedBy>
  <cp:revision>46</cp:revision>
  <dcterms:created xsi:type="dcterms:W3CDTF">2018-02-06T19:33:25Z</dcterms:created>
  <dcterms:modified xsi:type="dcterms:W3CDTF">2018-02-08T20:45:10Z</dcterms:modified>
</cp:coreProperties>
</file>