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5" r:id="rId6"/>
    <p:sldId id="266" r:id="rId7"/>
    <p:sldId id="267" r:id="rId8"/>
    <p:sldId id="269" r:id="rId9"/>
    <p:sldId id="270" r:id="rId10"/>
    <p:sldId id="261" r:id="rId11"/>
    <p:sldId id="260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52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CD061924-53BA-4B0B-92B5-CFD5807F8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44062"/>
            <a:ext cx="7886700" cy="5332901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4" name="Rechteck 3">
            <a:extLst>
              <a:ext uri="{FF2B5EF4-FFF2-40B4-BE49-F238E27FC236}">
                <a16:creationId xmlns="" xmlns:a16="http://schemas.microsoft.com/office/drawing/2014/main" id="{62E4C8DB-9689-4346-9088-9793897DFC9E}"/>
              </a:ext>
            </a:extLst>
          </p:cNvPr>
          <p:cNvSpPr/>
          <p:nvPr/>
        </p:nvSpPr>
        <p:spPr>
          <a:xfrm>
            <a:off x="-51669" y="2967336"/>
            <a:ext cx="924734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7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Namenskärtchen, bitte!</a:t>
            </a:r>
          </a:p>
        </p:txBody>
      </p:sp>
    </p:spTree>
    <p:extLst>
      <p:ext uri="{BB962C8B-B14F-4D97-AF65-F5344CB8AC3E}">
        <p14:creationId xmlns="" xmlns:p14="http://schemas.microsoft.com/office/powerpoint/2010/main" val="372444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zusammen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Berufe zuordnen</a:t>
            </a:r>
          </a:p>
          <a:p>
            <a:r>
              <a:rPr lang="de-DE" dirty="0" smtClean="0"/>
              <a:t>w</a:t>
            </a:r>
            <a:r>
              <a:rPr lang="de-DE" dirty="0" smtClean="0"/>
              <a:t>immeln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Hör-seh-Verstehen(EA)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KB  </a:t>
            </a:r>
          </a:p>
          <a:p>
            <a:pPr>
              <a:buNone/>
            </a:pPr>
            <a:r>
              <a:rPr lang="de-DE" dirty="0" smtClean="0"/>
              <a:t>S. 36 1/2/3/4</a:t>
            </a:r>
            <a:endParaRPr lang="de-D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Rollenspiel(PA)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KB   S.37  2/3</a:t>
            </a:r>
          </a:p>
          <a:p>
            <a:r>
              <a:rPr lang="de-DE" dirty="0" smtClean="0"/>
              <a:t>AB   S.32  19</a:t>
            </a:r>
          </a:p>
          <a:p>
            <a:endParaRPr lang="de-DE" dirty="0" smtClean="0"/>
          </a:p>
          <a:p>
            <a:r>
              <a:rPr lang="de-DE" dirty="0" smtClean="0"/>
              <a:t>Begrüßung</a:t>
            </a:r>
          </a:p>
          <a:p>
            <a:r>
              <a:rPr lang="cs-CZ" dirty="0" err="1" smtClean="0"/>
              <a:t>Frage</a:t>
            </a:r>
            <a:r>
              <a:rPr lang="cs-CZ" dirty="0" smtClean="0"/>
              <a:t> </a:t>
            </a:r>
            <a:r>
              <a:rPr lang="cs-CZ" dirty="0" smtClean="0"/>
              <a:t>nach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zuständigen</a:t>
            </a:r>
            <a:r>
              <a:rPr lang="cs-CZ" dirty="0" smtClean="0"/>
              <a:t> </a:t>
            </a:r>
            <a:r>
              <a:rPr lang="cs-CZ" dirty="0" err="1" smtClean="0"/>
              <a:t>Bereich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Bestätigung</a:t>
            </a:r>
            <a:r>
              <a:rPr lang="cs-CZ" dirty="0" smtClean="0"/>
              <a:t> </a:t>
            </a:r>
            <a:endParaRPr lang="de-DE" dirty="0" smtClean="0"/>
          </a:p>
          <a:p>
            <a:r>
              <a:rPr lang="cs-CZ" dirty="0" err="1" smtClean="0"/>
              <a:t>Problemschilderung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Nachfragen</a:t>
            </a:r>
            <a:endParaRPr lang="de-DE" dirty="0" smtClean="0"/>
          </a:p>
          <a:p>
            <a:r>
              <a:rPr lang="cs-CZ" dirty="0" err="1" smtClean="0"/>
              <a:t>Genaue</a:t>
            </a:r>
            <a:r>
              <a:rPr lang="cs-CZ" dirty="0" smtClean="0"/>
              <a:t> </a:t>
            </a:r>
            <a:r>
              <a:rPr lang="cs-CZ" dirty="0" err="1" smtClean="0"/>
              <a:t>Anfrage</a:t>
            </a:r>
            <a:r>
              <a:rPr lang="cs-CZ" dirty="0" smtClean="0"/>
              <a:t> </a:t>
            </a:r>
            <a:endParaRPr lang="de-DE" dirty="0" smtClean="0"/>
          </a:p>
          <a:p>
            <a:r>
              <a:rPr lang="cs-CZ" dirty="0" err="1" smtClean="0"/>
              <a:t>Auskunft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Ratschlag</a:t>
            </a:r>
            <a:r>
              <a:rPr lang="cs-CZ" dirty="0" smtClean="0"/>
              <a:t> </a:t>
            </a:r>
            <a:endParaRPr lang="de-DE" dirty="0" smtClean="0"/>
          </a:p>
          <a:p>
            <a:r>
              <a:rPr lang="cs-CZ" dirty="0" err="1" smtClean="0"/>
              <a:t>Verabschiedung</a:t>
            </a:r>
            <a:endParaRPr lang="de-DE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5BCED16C-6B93-465D-B596-399F97328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268760"/>
            <a:ext cx="2564674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Hören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KB  S.29  1/2/3</a:t>
            </a:r>
            <a:endParaRPr lang="de-D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Hausaufgaben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b="1" dirty="0" smtClean="0"/>
              <a:t>Kursbuch</a:t>
            </a:r>
          </a:p>
          <a:p>
            <a:r>
              <a:rPr lang="de-DE" dirty="0" smtClean="0"/>
              <a:t>S. 28 1/2, S.30 1/2/3/4/5, S.32 3</a:t>
            </a:r>
          </a:p>
          <a:p>
            <a:r>
              <a:rPr lang="de-DE" dirty="0" smtClean="0"/>
              <a:t>S.34 2a/3</a:t>
            </a:r>
          </a:p>
          <a:p>
            <a:r>
              <a:rPr lang="de-DE" dirty="0" smtClean="0"/>
              <a:t>S.38 Grammatikübersicht</a:t>
            </a:r>
          </a:p>
          <a:p>
            <a:pPr>
              <a:buNone/>
            </a:pPr>
            <a:r>
              <a:rPr lang="de-DE" b="1" dirty="0" smtClean="0"/>
              <a:t>Arbeitsbuch</a:t>
            </a:r>
          </a:p>
          <a:p>
            <a:r>
              <a:rPr lang="de-DE" dirty="0" smtClean="0"/>
              <a:t>4/6/8/9/10/11/12/13/14/15/16</a:t>
            </a:r>
          </a:p>
          <a:p>
            <a:r>
              <a:rPr lang="de-DE" dirty="0" smtClean="0"/>
              <a:t>18/19/20/21/22/23/24/26/27/28/29/30</a:t>
            </a:r>
          </a:p>
          <a:p>
            <a:endParaRPr lang="de-DE" dirty="0" smtClean="0"/>
          </a:p>
          <a:p>
            <a:endParaRPr lang="de-DE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1A00BDBB-F985-4CD3-8054-002D925B7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Wortschatzkärtchen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1D3685C7-3E68-4130-A4C6-872180AEBB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359" y="2545827"/>
            <a:ext cx="3054929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86718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Wortschatz</a:t>
            </a:r>
            <a:r>
              <a:rPr lang="de-DE" dirty="0" smtClean="0"/>
              <a:t> </a:t>
            </a:r>
            <a:r>
              <a:rPr lang="cs-CZ" dirty="0" err="1" smtClean="0"/>
              <a:t>wiederholen</a:t>
            </a: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schriftliche</a:t>
            </a:r>
            <a:r>
              <a:rPr lang="cs-CZ" dirty="0" smtClean="0"/>
              <a:t> </a:t>
            </a:r>
            <a:r>
              <a:rPr lang="cs-CZ" dirty="0" err="1" smtClean="0"/>
              <a:t>Aufgabe</a:t>
            </a:r>
            <a:r>
              <a:rPr lang="de-DE" dirty="0" smtClean="0"/>
              <a:t>(obligatorisch)</a:t>
            </a:r>
            <a:endParaRPr lang="cs-CZ" dirty="0" smtClean="0"/>
          </a:p>
          <a:p>
            <a:r>
              <a:rPr lang="cs-CZ" dirty="0" smtClean="0"/>
              <a:t>Online </a:t>
            </a:r>
            <a:r>
              <a:rPr lang="cs-CZ" dirty="0" err="1" smtClean="0"/>
              <a:t>abgeben</a:t>
            </a:r>
            <a:r>
              <a:rPr lang="cs-CZ" dirty="0" smtClean="0"/>
              <a:t> :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19</a:t>
            </a:r>
            <a:r>
              <a:rPr lang="de-DE" dirty="0" smtClean="0">
                <a:solidFill>
                  <a:srgbClr val="FF0000"/>
                </a:solidFill>
              </a:rPr>
              <a:t>.10.2017</a:t>
            </a:r>
          </a:p>
          <a:p>
            <a:r>
              <a:rPr lang="de-DE" dirty="0" smtClean="0"/>
              <a:t>Antwort auf eine Leserfrage  </a:t>
            </a:r>
            <a:r>
              <a:rPr lang="de-DE" dirty="0" smtClean="0">
                <a:solidFill>
                  <a:srgbClr val="FF0000"/>
                </a:solidFill>
              </a:rPr>
              <a:t>AB S.35/25</a:t>
            </a:r>
          </a:p>
          <a:p>
            <a:endParaRPr lang="de-DE" dirty="0" smtClean="0"/>
          </a:p>
          <a:p>
            <a:r>
              <a:rPr lang="de-DE" dirty="0" smtClean="0"/>
              <a:t>KB: S.34 1/2  </a:t>
            </a:r>
          </a:p>
          <a:p>
            <a:r>
              <a:rPr lang="de-DE" dirty="0" smtClean="0"/>
              <a:t>Redemittel: KB S.33 4</a:t>
            </a:r>
          </a:p>
          <a:p>
            <a:endParaRPr lang="cs-CZ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19030A7-AF91-4BAE-91B5-6ED2CE3C3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48E4D126-9D96-48BB-AA04-B2C6A74B3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4500" dirty="0">
                <a:solidFill>
                  <a:schemeClr val="bg1"/>
                </a:solidFill>
              </a:rPr>
              <a:t>1</a:t>
            </a:r>
            <a:r>
              <a:rPr lang="cs-CZ" sz="4500" dirty="0"/>
              <a:t>. </a:t>
            </a:r>
            <a:r>
              <a:rPr lang="cs-CZ" sz="4500" dirty="0" err="1"/>
              <a:t>Was</a:t>
            </a:r>
            <a:r>
              <a:rPr lang="cs-CZ" sz="4500" dirty="0"/>
              <a:t> </a:t>
            </a:r>
            <a:r>
              <a:rPr lang="cs-CZ" sz="4500" dirty="0" err="1"/>
              <a:t>wollten</a:t>
            </a:r>
            <a:r>
              <a:rPr lang="cs-CZ" sz="4500" dirty="0"/>
              <a:t> </a:t>
            </a:r>
            <a:r>
              <a:rPr lang="cs-CZ" sz="4500" dirty="0" err="1"/>
              <a:t>Sie</a:t>
            </a:r>
            <a:r>
              <a:rPr lang="cs-CZ" sz="4500" dirty="0"/>
              <a:t> </a:t>
            </a:r>
            <a:r>
              <a:rPr lang="cs-CZ" sz="4500" dirty="0" err="1"/>
              <a:t>als</a:t>
            </a:r>
            <a:r>
              <a:rPr lang="cs-CZ" sz="4500" dirty="0"/>
              <a:t> </a:t>
            </a:r>
            <a:r>
              <a:rPr lang="cs-CZ" sz="4500" dirty="0" err="1"/>
              <a:t>Kind</a:t>
            </a:r>
            <a:r>
              <a:rPr lang="cs-CZ" sz="4500" dirty="0"/>
              <a:t> </a:t>
            </a:r>
            <a:r>
              <a:rPr lang="cs-CZ" sz="4500" dirty="0" err="1"/>
              <a:t>mal</a:t>
            </a:r>
            <a:r>
              <a:rPr lang="cs-CZ" sz="4500" dirty="0"/>
              <a:t> </a:t>
            </a:r>
            <a:r>
              <a:rPr lang="cs-CZ" sz="4500" dirty="0" err="1"/>
              <a:t>werden</a:t>
            </a:r>
            <a:r>
              <a:rPr lang="cs-CZ" sz="4500" dirty="0"/>
              <a:t>? </a:t>
            </a:r>
            <a:r>
              <a:rPr lang="cs-CZ" sz="4500" dirty="0" err="1"/>
              <a:t>Warum</a:t>
            </a:r>
            <a:r>
              <a:rPr lang="cs-CZ" sz="4500" dirty="0"/>
              <a:t>?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82058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098239A-A90A-4304-A5FA-BDF440666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463" y="566841"/>
            <a:ext cx="7886700" cy="5786458"/>
          </a:xfrm>
        </p:spPr>
        <p:txBody>
          <a:bodyPr>
            <a:normAutofit fontScale="70000" lnSpcReduction="20000"/>
          </a:bodyPr>
          <a:lstStyle/>
          <a:p>
            <a:pPr marL="914400" indent="-914400" algn="ctr">
              <a:buAutoNum type="arabicPeriod"/>
            </a:pPr>
            <a:r>
              <a:rPr lang="cs-CZ" sz="4500" dirty="0" err="1" smtClean="0"/>
              <a:t>Welche</a:t>
            </a:r>
            <a:r>
              <a:rPr lang="cs-CZ" sz="4500" dirty="0" smtClean="0"/>
              <a:t> </a:t>
            </a:r>
            <a:r>
              <a:rPr lang="cs-CZ" sz="4500" dirty="0" err="1"/>
              <a:t>drei</a:t>
            </a:r>
            <a:r>
              <a:rPr lang="cs-CZ" sz="4500" dirty="0"/>
              <a:t> </a:t>
            </a:r>
            <a:r>
              <a:rPr lang="cs-CZ" sz="4500" dirty="0" err="1"/>
              <a:t>Stärken</a:t>
            </a:r>
            <a:r>
              <a:rPr lang="cs-CZ" sz="4500" dirty="0"/>
              <a:t> </a:t>
            </a:r>
            <a:r>
              <a:rPr lang="cs-CZ" sz="4500" dirty="0" err="1"/>
              <a:t>zeichnen</a:t>
            </a:r>
            <a:r>
              <a:rPr lang="cs-CZ" sz="4500" dirty="0"/>
              <a:t> </a:t>
            </a:r>
            <a:r>
              <a:rPr lang="cs-CZ" sz="4500" dirty="0" err="1"/>
              <a:t>Sie</a:t>
            </a:r>
            <a:r>
              <a:rPr lang="cs-CZ" sz="4500" dirty="0"/>
              <a:t> </a:t>
            </a:r>
            <a:r>
              <a:rPr lang="cs-CZ" sz="4500" dirty="0" err="1"/>
              <a:t>aus</a:t>
            </a:r>
            <a:r>
              <a:rPr lang="cs-CZ" sz="4500" dirty="0" smtClean="0"/>
              <a:t>?</a:t>
            </a:r>
          </a:p>
          <a:p>
            <a:pPr marL="914400" indent="-914400" algn="ctr">
              <a:buAutoNum type="arabicPeriod"/>
            </a:pPr>
            <a:endParaRPr lang="cs-CZ" sz="4500" dirty="0"/>
          </a:p>
          <a:p>
            <a:pPr algn="ctr"/>
            <a:r>
              <a:rPr lang="cs-CZ" sz="4100" dirty="0" err="1" smtClean="0"/>
              <a:t>Anpassungsfähigkeit</a:t>
            </a:r>
            <a:endParaRPr lang="cs-CZ" sz="4100" dirty="0" smtClean="0"/>
          </a:p>
          <a:p>
            <a:pPr algn="ctr"/>
            <a:r>
              <a:rPr lang="cs-CZ" sz="4100" dirty="0" smtClean="0"/>
              <a:t> </a:t>
            </a:r>
            <a:r>
              <a:rPr lang="cs-CZ" sz="4100" dirty="0" err="1" smtClean="0"/>
              <a:t>Belastbarkeit</a:t>
            </a:r>
            <a:r>
              <a:rPr lang="cs-CZ" sz="4100" dirty="0" smtClean="0"/>
              <a:t> (</a:t>
            </a:r>
            <a:r>
              <a:rPr lang="cs-CZ" sz="4100" dirty="0" err="1" smtClean="0"/>
              <a:t>mit</a:t>
            </a:r>
            <a:r>
              <a:rPr lang="cs-CZ" sz="4100" dirty="0" smtClean="0"/>
              <a:t> Stress gut </a:t>
            </a:r>
            <a:r>
              <a:rPr lang="cs-CZ" sz="4100" dirty="0" err="1" smtClean="0"/>
              <a:t>umgehen</a:t>
            </a:r>
            <a:r>
              <a:rPr lang="cs-CZ" sz="4100" dirty="0" smtClean="0"/>
              <a:t> </a:t>
            </a:r>
            <a:r>
              <a:rPr lang="cs-CZ" sz="4100" dirty="0" err="1" smtClean="0"/>
              <a:t>können</a:t>
            </a:r>
            <a:r>
              <a:rPr lang="cs-CZ" sz="4100" dirty="0" smtClean="0"/>
              <a:t>)</a:t>
            </a:r>
          </a:p>
          <a:p>
            <a:pPr algn="ctr"/>
            <a:r>
              <a:rPr lang="cs-CZ" sz="4100" dirty="0" err="1" smtClean="0"/>
              <a:t>Einsatzbereitschaft</a:t>
            </a:r>
            <a:r>
              <a:rPr lang="cs-CZ" sz="4100" dirty="0" smtClean="0"/>
              <a:t> </a:t>
            </a:r>
          </a:p>
          <a:p>
            <a:pPr algn="ctr"/>
            <a:r>
              <a:rPr lang="cs-CZ" sz="4100" dirty="0"/>
              <a:t> </a:t>
            </a:r>
            <a:r>
              <a:rPr lang="cs-CZ" sz="4100" dirty="0" err="1" smtClean="0"/>
              <a:t>Flexibilität</a:t>
            </a:r>
            <a:r>
              <a:rPr lang="cs-CZ" sz="4100" dirty="0" smtClean="0"/>
              <a:t> </a:t>
            </a:r>
          </a:p>
          <a:p>
            <a:pPr algn="ctr"/>
            <a:r>
              <a:rPr lang="cs-CZ" sz="4100" dirty="0"/>
              <a:t> </a:t>
            </a:r>
            <a:r>
              <a:rPr lang="cs-CZ" sz="4100" dirty="0" err="1" smtClean="0"/>
              <a:t>Freundlichkeit</a:t>
            </a:r>
            <a:r>
              <a:rPr lang="cs-CZ" sz="4100" dirty="0" smtClean="0"/>
              <a:t> </a:t>
            </a:r>
          </a:p>
          <a:p>
            <a:pPr algn="ctr"/>
            <a:r>
              <a:rPr lang="cs-CZ" sz="4100" dirty="0"/>
              <a:t> </a:t>
            </a:r>
            <a:r>
              <a:rPr lang="cs-CZ" sz="4100" dirty="0" err="1" smtClean="0"/>
              <a:t>Kreativität</a:t>
            </a:r>
            <a:r>
              <a:rPr lang="cs-CZ" sz="4100" dirty="0" smtClean="0"/>
              <a:t> </a:t>
            </a:r>
          </a:p>
          <a:p>
            <a:pPr algn="ctr"/>
            <a:r>
              <a:rPr lang="cs-CZ" sz="4100" dirty="0"/>
              <a:t> </a:t>
            </a:r>
            <a:r>
              <a:rPr lang="cs-CZ" sz="4100" dirty="0" err="1" smtClean="0"/>
              <a:t>Loyalität</a:t>
            </a:r>
            <a:endParaRPr lang="cs-CZ" sz="4100" dirty="0" smtClean="0"/>
          </a:p>
          <a:p>
            <a:pPr algn="ctr"/>
            <a:r>
              <a:rPr lang="cs-CZ" sz="4100" dirty="0"/>
              <a:t> </a:t>
            </a:r>
            <a:r>
              <a:rPr lang="cs-CZ" sz="4100" dirty="0" err="1" smtClean="0"/>
              <a:t>Organisationstalent</a:t>
            </a:r>
            <a:r>
              <a:rPr lang="cs-CZ" sz="4100" dirty="0" smtClean="0"/>
              <a:t> </a:t>
            </a:r>
          </a:p>
          <a:p>
            <a:pPr algn="ctr"/>
            <a:r>
              <a:rPr lang="cs-CZ" sz="4100" dirty="0"/>
              <a:t> </a:t>
            </a:r>
            <a:r>
              <a:rPr lang="cs-CZ" sz="4100" dirty="0" err="1" smtClean="0"/>
              <a:t>Prioritäten</a:t>
            </a:r>
            <a:r>
              <a:rPr lang="cs-CZ" sz="4100" dirty="0" smtClean="0"/>
              <a:t> </a:t>
            </a:r>
            <a:r>
              <a:rPr lang="cs-CZ" sz="4100" dirty="0" err="1" smtClean="0"/>
              <a:t>setzen</a:t>
            </a:r>
            <a:r>
              <a:rPr lang="cs-CZ" sz="4100" dirty="0" smtClean="0"/>
              <a:t>, </a:t>
            </a:r>
            <a:r>
              <a:rPr lang="cs-CZ" sz="4100" dirty="0" err="1" smtClean="0"/>
              <a:t>zielorientiert</a:t>
            </a:r>
            <a:r>
              <a:rPr lang="cs-CZ" sz="4100" dirty="0" smtClean="0"/>
              <a:t> </a:t>
            </a:r>
            <a:r>
              <a:rPr lang="cs-CZ" sz="4100" dirty="0" err="1" smtClean="0"/>
              <a:t>arbeiten</a:t>
            </a:r>
            <a:r>
              <a:rPr lang="cs-CZ" sz="4100" dirty="0" smtClean="0"/>
              <a:t> </a:t>
            </a:r>
          </a:p>
          <a:p>
            <a:pPr algn="ctr"/>
            <a:r>
              <a:rPr lang="cs-CZ" sz="4100" dirty="0"/>
              <a:t> </a:t>
            </a:r>
            <a:r>
              <a:rPr lang="cs-CZ" sz="4100" dirty="0" err="1" smtClean="0"/>
              <a:t>Teamfähigkeit</a:t>
            </a:r>
            <a:r>
              <a:rPr lang="cs-CZ" sz="4100" dirty="0" smtClean="0"/>
              <a:t> </a:t>
            </a:r>
            <a:endParaRPr lang="cs-CZ" sz="4100" dirty="0"/>
          </a:p>
        </p:txBody>
      </p:sp>
    </p:spTree>
    <p:extLst>
      <p:ext uri="{BB962C8B-B14F-4D97-AF65-F5344CB8AC3E}">
        <p14:creationId xmlns:p14="http://schemas.microsoft.com/office/powerpoint/2010/main" xmlns="" val="245971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6E96B10-7580-4F40-A419-BCE122AC5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744" y="459962"/>
            <a:ext cx="7886700" cy="569145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sz="4500" dirty="0">
                <a:solidFill>
                  <a:schemeClr val="bg1"/>
                </a:solidFill>
              </a:rPr>
              <a:t>2</a:t>
            </a:r>
            <a:r>
              <a:rPr lang="cs-CZ" sz="4500" dirty="0"/>
              <a:t>. </a:t>
            </a:r>
            <a:r>
              <a:rPr lang="cs-CZ" sz="4500" dirty="0" err="1"/>
              <a:t>Welche</a:t>
            </a:r>
            <a:r>
              <a:rPr lang="cs-CZ" sz="4500" dirty="0"/>
              <a:t> </a:t>
            </a:r>
            <a:r>
              <a:rPr lang="cs-CZ" sz="4500" dirty="0" err="1"/>
              <a:t>drei</a:t>
            </a:r>
            <a:r>
              <a:rPr lang="cs-CZ" sz="4500" dirty="0"/>
              <a:t> </a:t>
            </a:r>
            <a:r>
              <a:rPr lang="cs-CZ" sz="4500" dirty="0" err="1"/>
              <a:t>Schwächen</a:t>
            </a:r>
            <a:r>
              <a:rPr lang="cs-CZ" sz="4500" dirty="0"/>
              <a:t> </a:t>
            </a:r>
            <a:r>
              <a:rPr lang="cs-CZ" sz="4500" dirty="0" err="1"/>
              <a:t>können</a:t>
            </a:r>
            <a:r>
              <a:rPr lang="cs-CZ" sz="4500" dirty="0"/>
              <a:t> </a:t>
            </a:r>
            <a:r>
              <a:rPr lang="cs-CZ" sz="4500" dirty="0" err="1"/>
              <a:t>Sie</a:t>
            </a:r>
            <a:r>
              <a:rPr lang="cs-CZ" sz="4500" dirty="0"/>
              <a:t> </a:t>
            </a:r>
            <a:r>
              <a:rPr lang="cs-CZ" sz="4500" dirty="0" err="1"/>
              <a:t>bei</a:t>
            </a:r>
            <a:r>
              <a:rPr lang="cs-CZ" sz="4500" dirty="0"/>
              <a:t> </a:t>
            </a:r>
            <a:r>
              <a:rPr lang="cs-CZ" sz="4500" dirty="0" err="1"/>
              <a:t>sich</a:t>
            </a:r>
            <a:r>
              <a:rPr lang="cs-CZ" sz="4500" dirty="0"/>
              <a:t> </a:t>
            </a:r>
            <a:r>
              <a:rPr lang="cs-CZ" sz="4500" dirty="0" err="1"/>
              <a:t>feststellen</a:t>
            </a:r>
            <a:r>
              <a:rPr lang="cs-CZ" sz="4500" dirty="0" smtClean="0"/>
              <a:t>?</a:t>
            </a:r>
          </a:p>
          <a:p>
            <a:pPr marL="0" indent="0" algn="ctr">
              <a:buNone/>
            </a:pPr>
            <a:endParaRPr lang="cs-CZ" sz="4500" dirty="0" smtClean="0"/>
          </a:p>
          <a:p>
            <a:pPr algn="ctr"/>
            <a:r>
              <a:rPr lang="cs-CZ" sz="4100" dirty="0" smtClean="0"/>
              <a:t> </a:t>
            </a:r>
            <a:r>
              <a:rPr lang="cs-CZ" sz="4100" dirty="0" err="1" smtClean="0"/>
              <a:t>Sprachkenntnisse</a:t>
            </a:r>
            <a:r>
              <a:rPr lang="cs-CZ" sz="4100" dirty="0" smtClean="0"/>
              <a:t> </a:t>
            </a:r>
          </a:p>
          <a:p>
            <a:pPr algn="ctr"/>
            <a:r>
              <a:rPr lang="cs-CZ" sz="4100" dirty="0"/>
              <a:t> </a:t>
            </a:r>
            <a:r>
              <a:rPr lang="cs-CZ" sz="4100" dirty="0" err="1" smtClean="0"/>
              <a:t>Mathedefizit</a:t>
            </a:r>
            <a:endParaRPr lang="cs-CZ" sz="4100" dirty="0" smtClean="0"/>
          </a:p>
          <a:p>
            <a:pPr algn="ctr"/>
            <a:r>
              <a:rPr lang="cs-CZ" sz="4100" dirty="0"/>
              <a:t> </a:t>
            </a:r>
            <a:r>
              <a:rPr lang="cs-CZ" sz="4100" dirty="0" err="1" smtClean="0"/>
              <a:t>Namensgedächtnis</a:t>
            </a:r>
            <a:r>
              <a:rPr lang="cs-CZ" sz="4100" dirty="0" smtClean="0"/>
              <a:t> </a:t>
            </a:r>
          </a:p>
          <a:p>
            <a:pPr algn="ctr"/>
            <a:r>
              <a:rPr lang="cs-CZ" sz="4100" dirty="0"/>
              <a:t> </a:t>
            </a:r>
            <a:r>
              <a:rPr lang="cs-CZ" sz="4100" dirty="0" err="1" smtClean="0"/>
              <a:t>Prüfungsangst</a:t>
            </a:r>
            <a:r>
              <a:rPr lang="cs-CZ" sz="4100" dirty="0" smtClean="0"/>
              <a:t> </a:t>
            </a:r>
          </a:p>
          <a:p>
            <a:pPr algn="ctr"/>
            <a:r>
              <a:rPr lang="cs-CZ" sz="4100" dirty="0"/>
              <a:t> </a:t>
            </a:r>
            <a:r>
              <a:rPr lang="cs-CZ" sz="4100" dirty="0" err="1" smtClean="0"/>
              <a:t>handwerklich</a:t>
            </a:r>
            <a:r>
              <a:rPr lang="cs-CZ" sz="4100" dirty="0" smtClean="0"/>
              <a:t> </a:t>
            </a:r>
            <a:r>
              <a:rPr lang="cs-CZ" sz="4100" dirty="0" err="1" smtClean="0"/>
              <a:t>ungeschickt</a:t>
            </a:r>
            <a:r>
              <a:rPr lang="cs-CZ" sz="4100" dirty="0" smtClean="0"/>
              <a:t> </a:t>
            </a:r>
          </a:p>
          <a:p>
            <a:pPr algn="ctr"/>
            <a:r>
              <a:rPr lang="cs-CZ" sz="4100" dirty="0"/>
              <a:t> </a:t>
            </a:r>
            <a:r>
              <a:rPr lang="cs-CZ" sz="4100" dirty="0" err="1" smtClean="0"/>
              <a:t>schlechter</a:t>
            </a:r>
            <a:r>
              <a:rPr lang="cs-CZ" sz="4100" dirty="0" smtClean="0"/>
              <a:t> </a:t>
            </a:r>
            <a:r>
              <a:rPr lang="cs-CZ" sz="4100" dirty="0" err="1" smtClean="0"/>
              <a:t>Orientierungssinn</a:t>
            </a:r>
            <a:endParaRPr lang="cs-CZ" sz="4100" dirty="0" smtClean="0"/>
          </a:p>
          <a:p>
            <a:pPr algn="ctr"/>
            <a:r>
              <a:rPr lang="cs-CZ" sz="4100" dirty="0" err="1" smtClean="0"/>
              <a:t>Schlagfertigkeit</a:t>
            </a:r>
            <a:r>
              <a:rPr lang="cs-CZ" sz="4100" dirty="0" smtClean="0"/>
              <a:t> </a:t>
            </a:r>
          </a:p>
          <a:p>
            <a:pPr marL="0" indent="0" algn="ctr">
              <a:buNone/>
            </a:pPr>
            <a:endParaRPr lang="cs-CZ" sz="4500" dirty="0">
              <a:solidFill>
                <a:schemeClr val="bg1"/>
              </a:solidFill>
            </a:endParaRPr>
          </a:p>
          <a:p>
            <a:pPr algn="ctr"/>
            <a:endParaRPr lang="cs-CZ" sz="4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2468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4EFC6AE6-DD2C-402A-B11A-2DBE59046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94" y="386569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4500" dirty="0">
                <a:solidFill>
                  <a:schemeClr val="bg1"/>
                </a:solidFill>
              </a:rPr>
              <a:t>5</a:t>
            </a:r>
            <a:r>
              <a:rPr lang="cs-CZ" sz="4500" dirty="0"/>
              <a:t>. </a:t>
            </a:r>
            <a:r>
              <a:rPr lang="cs-CZ" sz="4500" dirty="0" err="1"/>
              <a:t>Sind</a:t>
            </a:r>
            <a:r>
              <a:rPr lang="cs-CZ" sz="4500" dirty="0"/>
              <a:t> </a:t>
            </a:r>
            <a:r>
              <a:rPr lang="cs-CZ" sz="4500" dirty="0" err="1"/>
              <a:t>Sie</a:t>
            </a:r>
            <a:r>
              <a:rPr lang="cs-CZ" sz="4500" dirty="0"/>
              <a:t>…?</a:t>
            </a:r>
          </a:p>
          <a:p>
            <a:pPr lvl="2" algn="ctr">
              <a:buFont typeface="Wingdings" panose="05000000000000000000" pitchFamily="2" charset="2"/>
              <a:buChar char="ü"/>
            </a:pPr>
            <a:r>
              <a:rPr lang="cs-CZ" sz="4500" dirty="0" err="1"/>
              <a:t>ehrgeizig</a:t>
            </a:r>
            <a:endParaRPr lang="cs-CZ" sz="4500" dirty="0"/>
          </a:p>
          <a:p>
            <a:pPr lvl="2" algn="ctr">
              <a:buFont typeface="Wingdings" panose="05000000000000000000" pitchFamily="2" charset="2"/>
              <a:buChar char="ü"/>
            </a:pPr>
            <a:r>
              <a:rPr lang="cs-CZ" sz="4500" dirty="0" err="1"/>
              <a:t>teamfähig</a:t>
            </a:r>
            <a:r>
              <a:rPr lang="cs-CZ" sz="4500" dirty="0"/>
              <a:t> </a:t>
            </a:r>
          </a:p>
          <a:p>
            <a:pPr lvl="2" algn="ctr">
              <a:buFont typeface="Wingdings" panose="05000000000000000000" pitchFamily="2" charset="2"/>
              <a:buChar char="ü"/>
            </a:pPr>
            <a:r>
              <a:rPr lang="cs-CZ" sz="4500" dirty="0" err="1"/>
              <a:t>selbständig</a:t>
            </a:r>
            <a:r>
              <a:rPr lang="cs-CZ" sz="4500" dirty="0"/>
              <a:t> </a:t>
            </a:r>
          </a:p>
          <a:p>
            <a:pPr lvl="2" algn="ctr">
              <a:buFont typeface="Wingdings" panose="05000000000000000000" pitchFamily="2" charset="2"/>
              <a:buChar char="ü"/>
            </a:pPr>
            <a:r>
              <a:rPr lang="cs-CZ" sz="4500" dirty="0" err="1"/>
              <a:t>strukturiert</a:t>
            </a:r>
            <a:r>
              <a:rPr lang="cs-CZ" sz="4500" dirty="0"/>
              <a:t> </a:t>
            </a:r>
          </a:p>
          <a:p>
            <a:pPr lvl="2" algn="ctr">
              <a:buFont typeface="Wingdings" panose="05000000000000000000" pitchFamily="2" charset="2"/>
              <a:buChar char="ü"/>
            </a:pPr>
            <a:r>
              <a:rPr lang="cs-CZ" sz="4500" dirty="0" err="1"/>
              <a:t>durchsetzungsstark</a:t>
            </a:r>
            <a:r>
              <a:rPr lang="cs-CZ" sz="4500" dirty="0"/>
              <a:t> </a:t>
            </a:r>
          </a:p>
          <a:p>
            <a:pPr lvl="2" algn="ctr">
              <a:buFont typeface="Wingdings" panose="05000000000000000000" pitchFamily="2" charset="2"/>
              <a:buChar char="ü"/>
            </a:pPr>
            <a:r>
              <a:rPr lang="cs-CZ" sz="4500" dirty="0">
                <a:solidFill>
                  <a:schemeClr val="bg1"/>
                </a:solidFill>
              </a:rPr>
              <a:t>dominant</a:t>
            </a:r>
          </a:p>
          <a:p>
            <a:pPr lvl="2" algn="ctr">
              <a:buFont typeface="Wingdings" panose="05000000000000000000" pitchFamily="2" charset="2"/>
              <a:buChar char="ü"/>
            </a:pPr>
            <a:r>
              <a:rPr lang="cs-CZ" sz="4500" dirty="0" err="1">
                <a:solidFill>
                  <a:schemeClr val="bg1"/>
                </a:solidFill>
              </a:rPr>
              <a:t>unabhängig</a:t>
            </a:r>
            <a:r>
              <a:rPr lang="cs-CZ" sz="45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389004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265AA50-61E5-4DDE-97A7-6802F42A6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1E335DBF-83CE-4DA9-A0FF-B2E275E53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4500" dirty="0">
                <a:solidFill>
                  <a:schemeClr val="bg1"/>
                </a:solidFill>
              </a:rPr>
              <a:t>6</a:t>
            </a:r>
            <a:r>
              <a:rPr lang="cs-CZ" sz="4500" dirty="0"/>
              <a:t>. </a:t>
            </a:r>
            <a:r>
              <a:rPr lang="cs-CZ" sz="4500" dirty="0" err="1"/>
              <a:t>Wieso</a:t>
            </a:r>
            <a:r>
              <a:rPr lang="cs-CZ" sz="4500" dirty="0"/>
              <a:t> </a:t>
            </a:r>
            <a:r>
              <a:rPr lang="cs-CZ" sz="4500" dirty="0" err="1"/>
              <a:t>haben</a:t>
            </a:r>
            <a:r>
              <a:rPr lang="cs-CZ" sz="4500" dirty="0"/>
              <a:t> </a:t>
            </a:r>
            <a:r>
              <a:rPr lang="cs-CZ" sz="4500" dirty="0" err="1"/>
              <a:t>Sie</a:t>
            </a:r>
            <a:r>
              <a:rPr lang="cs-CZ" sz="4500" dirty="0"/>
              <a:t> </a:t>
            </a:r>
            <a:r>
              <a:rPr lang="cs-CZ" sz="4500" dirty="0" err="1"/>
              <a:t>sich</a:t>
            </a:r>
            <a:r>
              <a:rPr lang="cs-CZ" sz="4500" dirty="0"/>
              <a:t> </a:t>
            </a:r>
            <a:r>
              <a:rPr lang="cs-CZ" sz="4500" dirty="0" err="1"/>
              <a:t>für</a:t>
            </a:r>
            <a:r>
              <a:rPr lang="cs-CZ" sz="4500" dirty="0"/>
              <a:t> </a:t>
            </a:r>
            <a:r>
              <a:rPr lang="cs-CZ" sz="4500" dirty="0" err="1"/>
              <a:t>diese</a:t>
            </a:r>
            <a:r>
              <a:rPr lang="cs-CZ" sz="4500" dirty="0"/>
              <a:t> </a:t>
            </a:r>
            <a:r>
              <a:rPr lang="cs-CZ" sz="4500" dirty="0" err="1"/>
              <a:t>Ausbildung</a:t>
            </a:r>
            <a:r>
              <a:rPr lang="cs-CZ" sz="4500" dirty="0"/>
              <a:t> / </a:t>
            </a:r>
            <a:r>
              <a:rPr lang="cs-CZ" sz="4500" dirty="0" err="1"/>
              <a:t>diesen</a:t>
            </a:r>
            <a:r>
              <a:rPr lang="cs-CZ" sz="4500" dirty="0"/>
              <a:t> </a:t>
            </a:r>
            <a:r>
              <a:rPr lang="cs-CZ" sz="4500" dirty="0" err="1"/>
              <a:t>Beruf</a:t>
            </a:r>
            <a:r>
              <a:rPr lang="cs-CZ" sz="4500" dirty="0"/>
              <a:t> </a:t>
            </a:r>
            <a:r>
              <a:rPr lang="cs-CZ" sz="4500" dirty="0" err="1"/>
              <a:t>entschieden</a:t>
            </a:r>
            <a:r>
              <a:rPr lang="cs-CZ" sz="4500" dirty="0"/>
              <a:t>?</a:t>
            </a:r>
          </a:p>
          <a:p>
            <a:pPr marL="0" indent="0" algn="ctr">
              <a:buNone/>
            </a:pPr>
            <a:endParaRPr lang="cs-CZ" sz="4500" dirty="0"/>
          </a:p>
          <a:p>
            <a:pPr marL="0" indent="0" algn="ctr">
              <a:buNone/>
            </a:pPr>
            <a:r>
              <a:rPr lang="cs-CZ" sz="4500" dirty="0" err="1"/>
              <a:t>Was</a:t>
            </a:r>
            <a:r>
              <a:rPr lang="cs-CZ" sz="4500" dirty="0"/>
              <a:t> </a:t>
            </a:r>
            <a:r>
              <a:rPr lang="cs-CZ" sz="4500" dirty="0" err="1"/>
              <a:t>gefällt</a:t>
            </a:r>
            <a:r>
              <a:rPr lang="cs-CZ" sz="4500" dirty="0"/>
              <a:t> </a:t>
            </a:r>
            <a:r>
              <a:rPr lang="cs-CZ" sz="4500" dirty="0" err="1"/>
              <a:t>Ihnen</a:t>
            </a:r>
            <a:r>
              <a:rPr lang="cs-CZ" sz="4500" dirty="0"/>
              <a:t> </a:t>
            </a:r>
            <a:r>
              <a:rPr lang="cs-CZ" sz="4500" dirty="0" err="1"/>
              <a:t>am</a:t>
            </a:r>
            <a:r>
              <a:rPr lang="cs-CZ" sz="4500" dirty="0"/>
              <a:t> </a:t>
            </a:r>
            <a:r>
              <a:rPr lang="cs-CZ" sz="4500" dirty="0" err="1"/>
              <a:t>Lehrerberuf</a:t>
            </a:r>
            <a:r>
              <a:rPr lang="cs-CZ" sz="4500" dirty="0"/>
              <a:t> </a:t>
            </a:r>
            <a:r>
              <a:rPr lang="cs-CZ" sz="4500" dirty="0" err="1"/>
              <a:t>und</a:t>
            </a:r>
            <a:r>
              <a:rPr lang="cs-CZ" sz="4500" dirty="0"/>
              <a:t> </a:t>
            </a:r>
            <a:r>
              <a:rPr lang="cs-CZ" sz="4500" dirty="0" err="1"/>
              <a:t>was</a:t>
            </a:r>
            <a:r>
              <a:rPr lang="cs-CZ" sz="4500" dirty="0"/>
              <a:t> </a:t>
            </a:r>
            <a:r>
              <a:rPr lang="cs-CZ" sz="4500" dirty="0" err="1"/>
              <a:t>nicht</a:t>
            </a:r>
            <a:r>
              <a:rPr lang="cs-CZ" sz="4500" dirty="0"/>
              <a:t>?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294103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Předvádění na obrazovce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Snímek 1</vt:lpstr>
      <vt:lpstr>Wortschatzkärtchen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zusammen</vt:lpstr>
      <vt:lpstr>Hör-seh-Verstehen(EA)</vt:lpstr>
      <vt:lpstr>Rollenspiel(PA)</vt:lpstr>
      <vt:lpstr>Hören</vt:lpstr>
      <vt:lpstr>Hausaufgaben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Lektor</dc:creator>
  <cp:lastModifiedBy>Lektor</cp:lastModifiedBy>
  <cp:revision>5</cp:revision>
  <dcterms:created xsi:type="dcterms:W3CDTF">2017-10-12T09:29:04Z</dcterms:created>
  <dcterms:modified xsi:type="dcterms:W3CDTF">2017-10-12T10:45:36Z</dcterms:modified>
</cp:coreProperties>
</file>