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6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0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6C781D8-9314-4C40-B15A-BC65EDAEC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ECAEAB4F-BB6B-42E9-8308-DA1BE7684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2FB7EC8-FD14-42A7-B6FD-39883249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F9BF2F7-60BE-4BC0-9327-C31A15AE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2E5E9AF-0ABF-47EA-B696-63121E439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5594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D7AC983-D3DE-4363-A839-A4728F218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180111E8-85F6-4D39-816B-DC1C9ABF3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4F6F95F-C577-4F10-9435-A7626F0F7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D11202C-31BC-44E8-A1E2-9F580EC10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67EDE89-42D1-4EFF-AA44-181A27F8A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4067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62E235E3-D3F5-4839-BBA1-4DFBDE2C09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7FCEE37A-C80A-499C-924D-7AD2A08C1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426569D-9A14-4AC4-8C54-D3B957CE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F4744D7-FAFD-451C-88B6-F18CA6830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32A6634-3B23-4C82-85F0-261ADF59C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8150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79A0B60-47B5-49F9-851E-D59BDA34B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6ABBB72-B905-480B-B951-4F27F55CD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F8A1976-A111-4B35-8055-F61B2F4A6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2BB9C55-794D-41BE-ABE5-659BD158B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3634CDB-DD8E-4924-8BC5-EF36FD0D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4999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C66959F-E9A9-4B81-816F-554467A21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D2E02E7B-53AD-462F-A471-631EAE85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C2583F6-0A05-4F56-A43E-E53B94194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E185CF0-F47B-4933-9785-CB08120A7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377C040-E9BF-4DA9-BFC1-ECF9E84B2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2909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9538B6F-2284-479E-86E6-F7597A3CE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0AE11B7-EFA1-4279-9134-FD388DC14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D12A7DEE-AC0E-4953-B226-F146835F2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629D025E-EAD9-4A01-98DE-F8C0F8F4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E86E2F15-63ED-47A5-A1AA-E10767DC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90FA1519-8F26-45F7-8031-68E678001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8998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665E9DE-8174-45ED-A909-6743ED845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C5975D3E-58E1-4686-BD22-CA8F2259D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1120AF3B-261B-4323-8A8A-6D2AC8521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9449168B-0778-4493-AE3C-4D18A34A7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F8748394-8792-44F2-AD08-9047F2D75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74D16AA8-E7C6-4122-B1FD-022F574B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6CA5B111-8209-46EE-A335-1C567F506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ECC6A215-B73B-472E-845E-8494897E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61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FD1DBA2-4DFC-4A3D-904B-1E3888E8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8FEADA36-204C-4764-BC8F-18F36D501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4818F391-456E-4502-B4C2-19AFA6C7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DFE02A77-2648-41B1-B0F5-F483930B4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4233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0C194A9D-84D9-4174-B621-21874A265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DAD1A22E-A6BB-4FD1-9259-4563ECFD8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0FBBA2FE-EDE4-4A15-8672-2898304D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6133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72A9ACA-7ABC-4B41-80FA-EA7FA460A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C0192A52-84B6-4483-B755-EF9B3E585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FE34D50C-7AF0-421A-A36E-187A93A4B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C9A96B20-AE2C-43E4-8ACB-BE9004325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C7316158-7811-44C8-A732-BC62752DB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0CDD49B5-9569-4EF2-8FC1-685837F73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3190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711749F-956C-4DE0-960F-9EDF83EDD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3DACA34F-D61F-4648-9052-9840C0B80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50462DDB-302B-45F2-8C63-3395B4664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EB3881B5-6D9D-4FBB-9EB4-F6D3FDE7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6032B8B9-548F-476D-A2AF-72833DF7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E8D5083B-2514-423D-AAC6-7F32C4926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5814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D86FD973-2572-4C6A-A69F-D3F47F1CC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389AB343-EE15-46E4-8779-4E4309774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D14683F-22E3-4568-A7CE-CF86794A5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C171D-9E42-4966-8E5A-B513E34F2AC4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9624A4B-E30A-4300-8008-9374A57807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C7A7BD1-5BCF-4E21-AC68-61F945999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5497-1DD2-4B2B-9593-4989ABED55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5118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5E32BBD-63BC-4265-A0F1-8C62BD71B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 mich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xmlns="" id="{EC22B492-390A-46A6-A1D9-A2D763E9CA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9629589"/>
              </p:ext>
            </p:extLst>
          </p:nvPr>
        </p:nvGraphicFramePr>
        <p:xfrm>
          <a:off x="998806" y="1934966"/>
          <a:ext cx="5146457" cy="1463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146457">
                  <a:extLst>
                    <a:ext uri="{9D8B030D-6E8A-4147-A177-3AD203B41FA5}">
                      <a16:colId xmlns:a16="http://schemas.microsoft.com/office/drawing/2014/main" xmlns="" val="1386987251"/>
                    </a:ext>
                  </a:extLst>
                </a:gridCol>
              </a:tblGrid>
              <a:tr h="356542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6784286"/>
                  </a:ext>
                </a:extLst>
              </a:tr>
              <a:tr h="356542">
                <a:tc>
                  <a:txBody>
                    <a:bodyPr/>
                    <a:lstStyle/>
                    <a:p>
                      <a:r>
                        <a:rPr lang="de-DE" dirty="0"/>
                        <a:t>Shanghai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240353"/>
                  </a:ext>
                </a:extLst>
              </a:tr>
              <a:tr h="356542">
                <a:tc>
                  <a:txBody>
                    <a:bodyPr/>
                    <a:lstStyle/>
                    <a:p>
                      <a:r>
                        <a:rPr lang="de-DE" dirty="0"/>
                        <a:t>Sicherheit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0558094"/>
                  </a:ext>
                </a:extLst>
              </a:tr>
              <a:tr h="356542">
                <a:tc>
                  <a:txBody>
                    <a:bodyPr/>
                    <a:lstStyle/>
                    <a:p>
                      <a:r>
                        <a:rPr lang="de-DE" dirty="0"/>
                        <a:t>Jena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1467651"/>
                  </a:ext>
                </a:extLst>
              </a:tr>
            </a:tbl>
          </a:graphicData>
        </a:graphic>
      </p:graphicFrame>
      <p:sp>
        <p:nvSpPr>
          <p:cNvPr id="5" name="Smiley 4">
            <a:extLst>
              <a:ext uri="{FF2B5EF4-FFF2-40B4-BE49-F238E27FC236}">
                <a16:creationId xmlns:a16="http://schemas.microsoft.com/office/drawing/2014/main" xmlns="" id="{50B90589-B90E-4AE2-9184-C9F615B06911}"/>
              </a:ext>
            </a:extLst>
          </p:cNvPr>
          <p:cNvSpPr/>
          <p:nvPr/>
        </p:nvSpPr>
        <p:spPr>
          <a:xfrm>
            <a:off x="3742005" y="692846"/>
            <a:ext cx="914400" cy="914400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7201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E1FB0FC-1BBA-49BA-BABF-BF720776D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Freundschaften pflegen  Q&amp;A (S.19/3)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D0827FB-837E-4D36-946E-A0BC3C0C7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BCED16C-6B93-465D-B596-399F97328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90319" y="2762099"/>
            <a:ext cx="4237286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1945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FCB29F8-88DD-4AA8-9CC6-81F65A62B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Hausaufgaben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6A7D28B-D695-4D75-8B5D-271E2881D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i="1" u="sng" dirty="0"/>
              <a:t>Lektion </a:t>
            </a:r>
            <a:r>
              <a:rPr lang="de-DE" b="1" i="1" u="sng" dirty="0" smtClean="0"/>
              <a:t>1</a:t>
            </a:r>
            <a:endParaRPr lang="cs-CZ" b="1" i="1" u="sng" dirty="0" smtClean="0"/>
          </a:p>
          <a:p>
            <a:pPr marL="0" indent="0">
              <a:buFont typeface="Wingdings" pitchFamily="2" charset="2"/>
              <a:buChar char="Ø"/>
            </a:pPr>
            <a:r>
              <a:rPr lang="de-DE" dirty="0" smtClean="0"/>
              <a:t>Grammatikübersicht</a:t>
            </a:r>
            <a:endParaRPr lang="cs-CZ" b="1" i="1" u="sng" dirty="0" smtClean="0"/>
          </a:p>
          <a:p>
            <a:pPr marL="0" indent="0">
              <a:buFont typeface="Wingdings" pitchFamily="2" charset="2"/>
              <a:buChar char="Ø"/>
            </a:pPr>
            <a:r>
              <a:rPr lang="de-DE" dirty="0" smtClean="0"/>
              <a:t>Kursbuch </a:t>
            </a:r>
            <a:endParaRPr lang="cs-CZ" dirty="0" smtClean="0"/>
          </a:p>
          <a:p>
            <a:pPr>
              <a:buNone/>
            </a:pPr>
            <a:r>
              <a:rPr lang="de-DE" dirty="0" smtClean="0"/>
              <a:t>    </a:t>
            </a:r>
            <a:r>
              <a:rPr lang="cs-CZ" dirty="0" err="1" smtClean="0"/>
              <a:t>Aufgabe</a:t>
            </a:r>
            <a:r>
              <a:rPr lang="de-DE" dirty="0" smtClean="0"/>
              <a:t>n</a:t>
            </a:r>
            <a:r>
              <a:rPr lang="cs-CZ" dirty="0" smtClean="0"/>
              <a:t> </a:t>
            </a:r>
            <a:r>
              <a:rPr lang="de-DE" dirty="0" smtClean="0"/>
              <a:t>S.16</a:t>
            </a:r>
            <a:r>
              <a:rPr lang="de-DE" dirty="0"/>
              <a:t>/ 2;  S.17/3a, 4;  </a:t>
            </a:r>
            <a:r>
              <a:rPr lang="de-DE" dirty="0" smtClean="0"/>
              <a:t>S.20/2  </a:t>
            </a:r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dirty="0"/>
              <a:t>Arbeitsbuch  </a:t>
            </a:r>
          </a:p>
          <a:p>
            <a:pPr marL="0" indent="0">
              <a:buNone/>
            </a:pPr>
            <a:r>
              <a:rPr lang="de-DE" dirty="0" smtClean="0"/>
              <a:t>    Aufgaben  </a:t>
            </a:r>
            <a:r>
              <a:rPr lang="de-DE" dirty="0"/>
              <a:t>4, 5, 7, 9, 16, 17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176067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741949C-C686-4AC1-A48A-54668FD76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892" y="2925445"/>
            <a:ext cx="10515600" cy="1325563"/>
          </a:xfrm>
        </p:spPr>
        <p:txBody>
          <a:bodyPr/>
          <a:lstStyle/>
          <a:p>
            <a:r>
              <a:rPr lang="de-DE" dirty="0"/>
              <a:t>Vielen Dank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xmlns="" val="3706854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CD061924-53BA-4B0B-92B5-CFD5807F8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4062"/>
            <a:ext cx="10515600" cy="5332901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62E4C8DB-9689-4346-9088-9793897DFC9E}"/>
              </a:ext>
            </a:extLst>
          </p:cNvPr>
          <p:cNvSpPr/>
          <p:nvPr/>
        </p:nvSpPr>
        <p:spPr>
          <a:xfrm>
            <a:off x="1472330" y="2967335"/>
            <a:ext cx="92473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Namenskärtchen, bitte!</a:t>
            </a:r>
          </a:p>
        </p:txBody>
      </p:sp>
    </p:spTree>
    <p:extLst>
      <p:ext uri="{BB962C8B-B14F-4D97-AF65-F5344CB8AC3E}">
        <p14:creationId xmlns:p14="http://schemas.microsoft.com/office/powerpoint/2010/main" xmlns="" val="372444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B379ED8-7806-4DC5-AE48-AC7CFC990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Unterschriften sammeln!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C504ADE-D0F2-48EF-B1BE-A1A8AB1C5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1" y="1420837"/>
            <a:ext cx="11563642" cy="475612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de-DE" dirty="0"/>
              <a:t>Hast du einen/ eine Freundin, </a:t>
            </a:r>
            <a:r>
              <a:rPr lang="de-DE" dirty="0" smtClean="0"/>
              <a:t>den/</a:t>
            </a:r>
            <a:r>
              <a:rPr lang="cs-CZ" dirty="0" smtClean="0"/>
              <a:t>d</a:t>
            </a:r>
            <a:r>
              <a:rPr lang="de-DE" dirty="0" err="1" smtClean="0"/>
              <a:t>ie</a:t>
            </a:r>
            <a:r>
              <a:rPr lang="de-DE" dirty="0" smtClean="0"/>
              <a:t> </a:t>
            </a:r>
            <a:r>
              <a:rPr lang="de-DE" dirty="0"/>
              <a:t>du schon länger als 10 Jahre kennst?</a:t>
            </a:r>
          </a:p>
          <a:p>
            <a:pPr marL="514350" indent="-514350">
              <a:buAutoNum type="arabicPeriod"/>
            </a:pPr>
            <a:r>
              <a:rPr lang="de-DE" dirty="0"/>
              <a:t>Hast du schon mal Urlaub auf einer Kreuzfahrt verbracht?</a:t>
            </a:r>
          </a:p>
          <a:p>
            <a:pPr marL="514350" indent="-514350">
              <a:buAutoNum type="arabicPeriod"/>
            </a:pPr>
            <a:r>
              <a:rPr lang="de-DE" dirty="0"/>
              <a:t>Singst du gerne unter der Dusche?</a:t>
            </a:r>
          </a:p>
          <a:p>
            <a:pPr marL="514350" indent="-514350">
              <a:buAutoNum type="arabicPeriod"/>
            </a:pPr>
            <a:r>
              <a:rPr lang="de-DE" dirty="0"/>
              <a:t>Musst du umsteigen, um zur Uni zu kommen?</a:t>
            </a:r>
          </a:p>
          <a:p>
            <a:pPr marL="514350" indent="-514350">
              <a:buAutoNum type="arabicPeriod"/>
            </a:pPr>
            <a:r>
              <a:rPr lang="de-DE" dirty="0"/>
              <a:t>Gehst du wöchentlich einmal mit Freunden feiern?</a:t>
            </a:r>
          </a:p>
          <a:p>
            <a:pPr marL="514350" indent="-514350">
              <a:buAutoNum type="arabicPeriod"/>
            </a:pPr>
            <a:r>
              <a:rPr lang="de-DE" dirty="0"/>
              <a:t>Isst du gerne Schweinebraten?</a:t>
            </a:r>
          </a:p>
          <a:p>
            <a:pPr marL="514350" indent="-514350">
              <a:buAutoNum type="arabicPeriod"/>
            </a:pPr>
            <a:r>
              <a:rPr lang="de-DE" dirty="0"/>
              <a:t>Spielst du gerne Feldhockey?</a:t>
            </a:r>
          </a:p>
          <a:p>
            <a:pPr marL="514350" indent="-514350">
              <a:buAutoNum type="arabicPeriod"/>
            </a:pPr>
            <a:r>
              <a:rPr lang="de-DE" dirty="0"/>
              <a:t>Sprichst du jeden Tag viel Deutsch?</a:t>
            </a:r>
          </a:p>
          <a:p>
            <a:pPr marL="514350" indent="-514350">
              <a:buAutoNum type="arabicPeriod"/>
            </a:pPr>
            <a:r>
              <a:rPr lang="de-DE" dirty="0" smtClean="0"/>
              <a:t>W</a:t>
            </a:r>
            <a:r>
              <a:rPr lang="cs-CZ" dirty="0" err="1" smtClean="0"/>
              <a:t>irst</a:t>
            </a:r>
            <a:r>
              <a:rPr lang="cs-CZ" dirty="0" smtClean="0"/>
              <a:t> </a:t>
            </a:r>
            <a:r>
              <a:rPr lang="de-DE" dirty="0" smtClean="0"/>
              <a:t>du </a:t>
            </a:r>
            <a:r>
              <a:rPr lang="de-DE" dirty="0"/>
              <a:t>in diesem Kurs viel Deutsch sprechen?</a:t>
            </a:r>
          </a:p>
          <a:p>
            <a:pPr marL="514350" indent="-514350">
              <a:buAutoNum type="arabicPeriod"/>
            </a:pPr>
            <a:r>
              <a:rPr lang="de-DE" dirty="0"/>
              <a:t>Möchtest du </a:t>
            </a:r>
            <a:r>
              <a:rPr lang="de-DE" dirty="0" smtClean="0"/>
              <a:t>dein</a:t>
            </a:r>
            <a:r>
              <a:rPr lang="cs-CZ" dirty="0" err="1" smtClean="0"/>
              <a:t>en</a:t>
            </a:r>
            <a:r>
              <a:rPr lang="de-DE" dirty="0" smtClean="0"/>
              <a:t> </a:t>
            </a:r>
            <a:r>
              <a:rPr lang="de-DE" dirty="0"/>
              <a:t>Master in Deutschland/Österreich machen?</a:t>
            </a:r>
          </a:p>
          <a:p>
            <a:pPr marL="514350" indent="-514350">
              <a:buAutoNum type="arabicPeriod"/>
            </a:pPr>
            <a:endParaRPr lang="de-DE" dirty="0"/>
          </a:p>
          <a:p>
            <a:pPr marL="514350" indent="-514350">
              <a:buAutoNum type="arabicPeriod"/>
            </a:pPr>
            <a:endParaRPr lang="de-DE" dirty="0"/>
          </a:p>
          <a:p>
            <a:pPr marL="514350" indent="-514350">
              <a:buAutoNum type="arabicPeriod"/>
            </a:pPr>
            <a:endParaRPr lang="de-DE" dirty="0"/>
          </a:p>
          <a:p>
            <a:pPr marL="514350" indent="-514350">
              <a:buAutoNum type="arabicPeriod"/>
            </a:pPr>
            <a:endParaRPr lang="de-DE" dirty="0"/>
          </a:p>
          <a:p>
            <a:pPr marL="514350" indent="-514350">
              <a:buAutoNum type="arabicPeriod"/>
            </a:pPr>
            <a:endParaRPr lang="de-DE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CF730003-A034-4DC7-82F3-36216A6B9B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6775" y="2613856"/>
            <a:ext cx="2867025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8714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A00BDBB-F985-4CD3-8054-002D925B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Wortschatzkärtchen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D3685C7-3E68-4130-A4C6-872180AEB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479" y="2545827"/>
            <a:ext cx="4073238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6718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AFA445A-2427-48F4-8C36-030A8EE1A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Freunde/Freundschaft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4F4B3D5F-FA94-4D12-9075-030688BD2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BD05D492-266C-4904-B4CF-D4BBADDA76D9}"/>
              </a:ext>
            </a:extLst>
          </p:cNvPr>
          <p:cNvSpPr/>
          <p:nvPr/>
        </p:nvSpPr>
        <p:spPr>
          <a:xfrm>
            <a:off x="5022167" y="3077964"/>
            <a:ext cx="27009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75280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FB2094B-A821-478E-A71E-5C90885CC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Landeskunde   Kursbuch </a:t>
            </a:r>
            <a:r>
              <a:rPr lang="de-DE" dirty="0" smtClean="0"/>
              <a:t>(S.14/1)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46B830ED-05BE-491B-9625-38A423B59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Freunde &amp; Kollegen</a:t>
            </a:r>
          </a:p>
        </p:txBody>
      </p:sp>
    </p:spTree>
    <p:extLst>
      <p:ext uri="{BB962C8B-B14F-4D97-AF65-F5344CB8AC3E}">
        <p14:creationId xmlns:p14="http://schemas.microsoft.com/office/powerpoint/2010/main" xmlns="" val="415749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ADD16AB-D9E6-48E9-9C1F-C5F27B11B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Freunde &amp; Bekannter (S.15/5)</a:t>
            </a:r>
          </a:p>
        </p:txBody>
      </p:sp>
      <p:pic>
        <p:nvPicPr>
          <p:cNvPr id="4" name="Picture 2" descr="http://bidab.nibis.de/PICT/Gruppenarbeit.jpg">
            <a:extLst>
              <a:ext uri="{FF2B5EF4-FFF2-40B4-BE49-F238E27FC236}">
                <a16:creationId xmlns:a16="http://schemas.microsoft.com/office/drawing/2014/main" xmlns="" id="{5988B3EE-BE50-48F1-9193-B084C52A14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6492" y="2068862"/>
            <a:ext cx="4319016" cy="386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85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7A204EB-CAD9-40DA-8B67-D21194A41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Redemittel</a:t>
            </a:r>
            <a:r>
              <a:rPr lang="de-DE" dirty="0" smtClean="0"/>
              <a:t>(S.15/5)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DEC3B4E4-9121-432E-B3CF-20E367D64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529689" cy="4351338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22607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CE3BE60-2402-43DC-B50A-6B1F114E0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Hörsehverstehen (S.23)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5C390994-51ED-439D-BFEB-B09B9D9F8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875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Vlastní</PresentationFormat>
  <Paragraphs>37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Office</vt:lpstr>
      <vt:lpstr>Über mich</vt:lpstr>
      <vt:lpstr>Snímek 2</vt:lpstr>
      <vt:lpstr>Unterschriften sammeln!</vt:lpstr>
      <vt:lpstr>Wortschatzkärtchen</vt:lpstr>
      <vt:lpstr>Freunde/Freundschaft</vt:lpstr>
      <vt:lpstr>Landeskunde   Kursbuch (S.14/1)</vt:lpstr>
      <vt:lpstr>Freunde &amp; Bekannter (S.15/5)</vt:lpstr>
      <vt:lpstr>Redemittel(S.15/5)</vt:lpstr>
      <vt:lpstr>Hörsehverstehen (S.23)</vt:lpstr>
      <vt:lpstr>Freundschaften pflegen  Q&amp;A (S.19/3)</vt:lpstr>
      <vt:lpstr>Hausaufgaben</vt:lpstr>
      <vt:lpstr>Vielen Dank für Ihre Aufmerksamkeit!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Medien im Alltag</dc:title>
  <dc:creator>Administrator</dc:creator>
  <cp:lastModifiedBy>Lektor</cp:lastModifiedBy>
  <cp:revision>17</cp:revision>
  <dcterms:created xsi:type="dcterms:W3CDTF">2017-09-18T21:44:33Z</dcterms:created>
  <dcterms:modified xsi:type="dcterms:W3CDTF">2017-09-20T10:37:53Z</dcterms:modified>
</cp:coreProperties>
</file>