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73" r:id="rId15"/>
    <p:sldId id="279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8" r:id="rId34"/>
    <p:sldId id="299" r:id="rId35"/>
    <p:sldId id="297" r:id="rId36"/>
    <p:sldId id="296" r:id="rId37"/>
    <p:sldId id="301" r:id="rId38"/>
    <p:sldId id="304" r:id="rId39"/>
    <p:sldId id="305" r:id="rId40"/>
    <p:sldId id="303" r:id="rId41"/>
    <p:sldId id="302" r:id="rId42"/>
    <p:sldId id="306" r:id="rId43"/>
    <p:sldId id="307" r:id="rId44"/>
    <p:sldId id="308" r:id="rId45"/>
    <p:sldId id="309" r:id="rId46"/>
    <p:sldId id="317" r:id="rId47"/>
    <p:sldId id="310" r:id="rId48"/>
    <p:sldId id="311" r:id="rId49"/>
    <p:sldId id="312" r:id="rId50"/>
    <p:sldId id="313" r:id="rId51"/>
    <p:sldId id="314" r:id="rId52"/>
    <p:sldId id="315" r:id="rId53"/>
    <p:sldId id="31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8023" y="919163"/>
            <a:ext cx="8791575" cy="2387600"/>
          </a:xfrm>
        </p:spPr>
        <p:txBody>
          <a:bodyPr/>
          <a:lstStyle/>
          <a:p>
            <a:pPr algn="ctr"/>
            <a:r>
              <a:rPr lang="cs-CZ" sz="9600" dirty="0"/>
              <a:t>NJ_D302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8024" y="3592802"/>
            <a:ext cx="8791575" cy="2392362"/>
          </a:xfrm>
        </p:spPr>
        <p:txBody>
          <a:bodyPr>
            <a:noAutofit/>
          </a:bodyPr>
          <a:lstStyle/>
          <a:p>
            <a:pPr algn="ctr"/>
            <a:r>
              <a:rPr lang="de-DE" sz="4400" dirty="0" err="1"/>
              <a:t>Příprava</a:t>
            </a:r>
            <a:r>
              <a:rPr lang="de-DE" sz="4400" dirty="0"/>
              <a:t> </a:t>
            </a:r>
            <a:r>
              <a:rPr lang="de-DE" sz="4400" dirty="0" err="1"/>
              <a:t>kurzu</a:t>
            </a:r>
            <a:endParaRPr lang="cs-CZ" sz="4400" dirty="0"/>
          </a:p>
          <a:p>
            <a:pPr algn="ctr"/>
            <a:r>
              <a:rPr lang="de-DE" sz="4400" dirty="0"/>
              <a:t>"</a:t>
            </a:r>
            <a:r>
              <a:rPr lang="de-DE" sz="4400" dirty="0" err="1"/>
              <a:t>Německá</a:t>
            </a:r>
            <a:r>
              <a:rPr lang="de-DE" sz="4400" dirty="0"/>
              <a:t> </a:t>
            </a:r>
            <a:r>
              <a:rPr lang="de-DE" sz="4400" dirty="0" err="1"/>
              <a:t>gramatika</a:t>
            </a:r>
            <a:r>
              <a:rPr lang="de-DE" sz="4400" dirty="0"/>
              <a:t> online"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294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650" y="1911609"/>
            <a:ext cx="9905998" cy="268810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Důležité</a:t>
            </a:r>
            <a:br>
              <a:rPr lang="cs-CZ" sz="6000" dirty="0"/>
            </a:br>
            <a:r>
              <a:rPr lang="cs-CZ" sz="6000" dirty="0"/>
              <a:t>Typy otázek v IS MU</a:t>
            </a:r>
          </a:p>
        </p:txBody>
      </p:sp>
    </p:spTree>
    <p:extLst>
      <p:ext uri="{BB962C8B-B14F-4D97-AF65-F5344CB8AC3E}">
        <p14:creationId xmlns:p14="http://schemas.microsoft.com/office/powerpoint/2010/main" val="288713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Seznam otázek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98" y="2616600"/>
            <a:ext cx="9497275" cy="3719213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830749" y="4961106"/>
            <a:ext cx="3054485" cy="321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83281" y="5624300"/>
            <a:ext cx="131074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typy otázek</a:t>
            </a:r>
          </a:p>
        </p:txBody>
      </p:sp>
    </p:spTree>
    <p:extLst>
      <p:ext uri="{BB962C8B-B14F-4D97-AF65-F5344CB8AC3E}">
        <p14:creationId xmlns:p14="http://schemas.microsoft.com/office/powerpoint/2010/main" val="424117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9993" y="12899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R – 1 správná odpověď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90" y="2330482"/>
            <a:ext cx="9427801" cy="40285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CB5C27F-67C1-4BAC-A8BA-BA7E8C93E9FB}"/>
              </a:ext>
            </a:extLst>
          </p:cNvPr>
          <p:cNvSpPr txBox="1"/>
          <p:nvPr/>
        </p:nvSpPr>
        <p:spPr>
          <a:xfrm>
            <a:off x="1788190" y="1684151"/>
            <a:ext cx="706033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Limit tvorby touto cestou je, že jde zadat pouze jedna otázka.</a:t>
            </a:r>
          </a:p>
          <a:p>
            <a:r>
              <a:rPr lang="cs-CZ" dirty="0"/>
              <a:t>Lze vyřešit použitím Převodníku, o kterém se dozvíte na pozdějších snímcích.</a:t>
            </a:r>
          </a:p>
        </p:txBody>
      </p:sp>
    </p:spTree>
    <p:extLst>
      <p:ext uri="{BB962C8B-B14F-4D97-AF65-F5344CB8AC3E}">
        <p14:creationId xmlns:p14="http://schemas.microsoft.com/office/powerpoint/2010/main" val="32949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C – více správných odpovědí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55" y="3096053"/>
            <a:ext cx="10100714" cy="21329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D0194E-C6A0-465C-B437-B42B134E40E1}"/>
              </a:ext>
            </a:extLst>
          </p:cNvPr>
          <p:cNvSpPr txBox="1"/>
          <p:nvPr/>
        </p:nvSpPr>
        <p:spPr>
          <a:xfrm>
            <a:off x="1044055" y="2449722"/>
            <a:ext cx="8400698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Podobně jako u typu R je limit tvorby touto cestou fakt, že jde zadat pouze jedna otázka.</a:t>
            </a:r>
          </a:p>
          <a:p>
            <a:r>
              <a:rPr lang="cs-CZ" dirty="0"/>
              <a:t>Tento problém vyřeší taktéž převodník.</a:t>
            </a:r>
          </a:p>
        </p:txBody>
      </p:sp>
    </p:spTree>
    <p:extLst>
      <p:ext uri="{BB962C8B-B14F-4D97-AF65-F5344CB8AC3E}">
        <p14:creationId xmlns:p14="http://schemas.microsoft.com/office/powerpoint/2010/main" val="370168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9670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Typy otázek v Elportálu</a:t>
            </a:r>
          </a:p>
        </p:txBody>
      </p:sp>
    </p:spTree>
    <p:extLst>
      <p:ext uri="{BB962C8B-B14F-4D97-AF65-F5344CB8AC3E}">
        <p14:creationId xmlns:p14="http://schemas.microsoft.com/office/powerpoint/2010/main" val="214425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5158" y="2236728"/>
            <a:ext cx="9905998" cy="1651781"/>
          </a:xfrm>
        </p:spPr>
        <p:txBody>
          <a:bodyPr>
            <a:noAutofit/>
          </a:bodyPr>
          <a:lstStyle/>
          <a:p>
            <a:pPr algn="ctr"/>
            <a:br>
              <a:rPr lang="cs-CZ" sz="5400" dirty="0"/>
            </a:br>
            <a:r>
              <a:rPr lang="cs-CZ" sz="5400" dirty="0"/>
              <a:t>1) Převodník</a:t>
            </a:r>
          </a:p>
        </p:txBody>
      </p:sp>
    </p:spTree>
    <p:extLst>
      <p:ext uri="{BB962C8B-B14F-4D97-AF65-F5344CB8AC3E}">
        <p14:creationId xmlns:p14="http://schemas.microsoft.com/office/powerpoint/2010/main" val="240893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33" y="1099226"/>
            <a:ext cx="8502576" cy="5313262"/>
          </a:xfrm>
          <a:prstGeom prst="rect">
            <a:avLst/>
          </a:prstGeom>
        </p:spPr>
      </p:pic>
      <p:sp>
        <p:nvSpPr>
          <p:cNvPr id="7" name="Obdélník: se zakulacenými rohy 6"/>
          <p:cNvSpPr/>
          <p:nvPr/>
        </p:nvSpPr>
        <p:spPr>
          <a:xfrm>
            <a:off x="9465013" y="2996119"/>
            <a:ext cx="593387" cy="184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/>
          <p:cNvSpPr/>
          <p:nvPr/>
        </p:nvSpPr>
        <p:spPr>
          <a:xfrm>
            <a:off x="2468880" y="2693324"/>
            <a:ext cx="656705" cy="207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76134" y="729894"/>
            <a:ext cx="850257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Nechejte si otevřenou sadu otázek v IS MU, v dalším panelu přejděte do rozhraní Elportálu</a:t>
            </a:r>
          </a:p>
        </p:txBody>
      </p:sp>
    </p:spTree>
    <p:extLst>
      <p:ext uri="{BB962C8B-B14F-4D97-AF65-F5344CB8AC3E}">
        <p14:creationId xmlns:p14="http://schemas.microsoft.com/office/powerpoint/2010/main" val="136918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07" y="1010466"/>
            <a:ext cx="9159110" cy="537916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6235430" y="1760706"/>
            <a:ext cx="749030" cy="5933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60423" y="1010466"/>
            <a:ext cx="698319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Díky Demu se můžete podívat, jak správně zadávat otázky do Převodníku:</a:t>
            </a:r>
          </a:p>
        </p:txBody>
      </p:sp>
    </p:spTree>
    <p:extLst>
      <p:ext uri="{BB962C8B-B14F-4D97-AF65-F5344CB8AC3E}">
        <p14:creationId xmlns:p14="http://schemas.microsoft.com/office/powerpoint/2010/main" val="84992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59694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2) Editor pokročilých otázek</a:t>
            </a:r>
          </a:p>
        </p:txBody>
      </p:sp>
    </p:spTree>
    <p:extLst>
      <p:ext uri="{BB962C8B-B14F-4D97-AF65-F5344CB8AC3E}">
        <p14:creationId xmlns:p14="http://schemas.microsoft.com/office/powerpoint/2010/main" val="8561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27" y="893569"/>
            <a:ext cx="8799085" cy="5480815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7905404" y="2876204"/>
            <a:ext cx="1512916" cy="19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884516" y="2793076"/>
            <a:ext cx="415637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7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262591"/>
            <a:ext cx="9905998" cy="2069264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Založení Sady otázek/</a:t>
            </a:r>
            <a:br>
              <a:rPr lang="cs-CZ" sz="6000" dirty="0"/>
            </a:br>
            <a:r>
              <a:rPr lang="cs-CZ" sz="6000" dirty="0" err="1"/>
              <a:t>Odpovědníku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75734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68007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2.1) Mezery v textu</a:t>
            </a:r>
          </a:p>
        </p:txBody>
      </p:sp>
    </p:spTree>
    <p:extLst>
      <p:ext uri="{BB962C8B-B14F-4D97-AF65-F5344CB8AC3E}">
        <p14:creationId xmlns:p14="http://schemas.microsoft.com/office/powerpoint/2010/main" val="301970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31786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2.1.1) Vepisování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65" y="2097088"/>
            <a:ext cx="7632093" cy="432605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6666" t="57101" r="40966" b="35798"/>
          <a:stretch/>
        </p:blipFill>
        <p:spPr>
          <a:xfrm>
            <a:off x="2903619" y="4454397"/>
            <a:ext cx="2848789" cy="368313"/>
          </a:xfrm>
          <a:prstGeom prst="rect">
            <a:avLst/>
          </a:prstGeom>
        </p:spPr>
      </p:pic>
      <p:sp>
        <p:nvSpPr>
          <p:cNvPr id="17" name="Obdélník: se zakulacenými rohy 16"/>
          <p:cNvSpPr/>
          <p:nvPr/>
        </p:nvSpPr>
        <p:spPr>
          <a:xfrm>
            <a:off x="5461462" y="4530436"/>
            <a:ext cx="224443" cy="2078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/>
          <p:cNvSpPr/>
          <p:nvPr/>
        </p:nvSpPr>
        <p:spPr>
          <a:xfrm>
            <a:off x="2418080" y="5862644"/>
            <a:ext cx="806335" cy="3990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662051" y="5044694"/>
            <a:ext cx="57461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Označte (‘zamodřete‘) vybrané slovo a klikněte na symbol T: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52F9B6-146E-46AE-9FAD-FCCF35180816}"/>
              </a:ext>
            </a:extLst>
          </p:cNvPr>
          <p:cNvSpPr txBox="1"/>
          <p:nvPr/>
        </p:nvSpPr>
        <p:spPr>
          <a:xfrm>
            <a:off x="4480347" y="1727756"/>
            <a:ext cx="322812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(nahrazuje otázky typu t, tt z ISu)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71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635" y="1267346"/>
            <a:ext cx="8393150" cy="4138207"/>
          </a:xfrm>
          <a:prstGeom prst="rect">
            <a:avLst/>
          </a:prstGeom>
        </p:spPr>
      </p:pic>
      <p:sp>
        <p:nvSpPr>
          <p:cNvPr id="12" name="Obdélník: se zakulacenými rohy 11"/>
          <p:cNvSpPr/>
          <p:nvPr/>
        </p:nvSpPr>
        <p:spPr>
          <a:xfrm>
            <a:off x="2560320" y="4131425"/>
            <a:ext cx="266007" cy="2992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/>
          <p:cNvSpPr/>
          <p:nvPr/>
        </p:nvSpPr>
        <p:spPr>
          <a:xfrm>
            <a:off x="5877098" y="2635135"/>
            <a:ext cx="4563687" cy="19950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Spojnice: pravoúhlá 17"/>
          <p:cNvCxnSpPr/>
          <p:nvPr/>
        </p:nvCxnSpPr>
        <p:spPr>
          <a:xfrm flipV="1">
            <a:off x="3507971" y="3624349"/>
            <a:ext cx="2227811" cy="67333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8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98" y="1813498"/>
            <a:ext cx="9056142" cy="347875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917767" y="4646815"/>
            <a:ext cx="822960" cy="465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69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57" y="677887"/>
            <a:ext cx="8074141" cy="542237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949430" y="5466945"/>
            <a:ext cx="1060315" cy="447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543695" y="2527069"/>
            <a:ext cx="4272741" cy="13799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814" y="118831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cs-CZ" sz="4400" dirty="0" err="1"/>
              <a:t>ZAVEDENí</a:t>
            </a:r>
            <a:r>
              <a:rPr lang="cs-CZ" sz="4400" dirty="0"/>
              <a:t> do IS společné pro všechny otázky z editoru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5260718"/>
            <a:ext cx="10066801" cy="10556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1413" y="4882508"/>
            <a:ext cx="633080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ctrl+c</a:t>
            </a:r>
            <a:r>
              <a:rPr lang="cs-CZ" dirty="0"/>
              <a:t> Výstupní kód --- textový editor </a:t>
            </a:r>
            <a:r>
              <a:rPr lang="cs-CZ" dirty="0" err="1"/>
              <a:t>ISu</a:t>
            </a:r>
            <a:r>
              <a:rPr lang="cs-CZ" dirty="0"/>
              <a:t> ---  </a:t>
            </a:r>
            <a:r>
              <a:rPr lang="cs-CZ" dirty="0" err="1"/>
              <a:t>ctrl+v</a:t>
            </a:r>
            <a:r>
              <a:rPr lang="cs-CZ" dirty="0"/>
              <a:t> Výstupní kód</a:t>
            </a:r>
          </a:p>
        </p:txBody>
      </p:sp>
      <p:sp>
        <p:nvSpPr>
          <p:cNvPr id="6" name="Obdélník: se zakulacenými rohy 5"/>
          <p:cNvSpPr/>
          <p:nvPr/>
        </p:nvSpPr>
        <p:spPr>
          <a:xfrm>
            <a:off x="5719156" y="5444836"/>
            <a:ext cx="1338349" cy="8133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07" y="1518983"/>
            <a:ext cx="4995212" cy="3354647"/>
          </a:xfrm>
          <a:prstGeom prst="rect">
            <a:avLst/>
          </a:prstGeom>
        </p:spPr>
      </p:pic>
      <p:sp>
        <p:nvSpPr>
          <p:cNvPr id="3" name="Obdélník: se zakulacenými rohy 2"/>
          <p:cNvSpPr/>
          <p:nvPr/>
        </p:nvSpPr>
        <p:spPr>
          <a:xfrm>
            <a:off x="3855843" y="2636894"/>
            <a:ext cx="2723744" cy="963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/>
          <p:cNvSpPr/>
          <p:nvPr/>
        </p:nvSpPr>
        <p:spPr>
          <a:xfrm>
            <a:off x="4737678" y="4483772"/>
            <a:ext cx="706582" cy="349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99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482" y="20208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2.1.2) Drag and drop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39" y="2034529"/>
            <a:ext cx="6960885" cy="4591338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801566" y="4503906"/>
            <a:ext cx="807396" cy="4085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2801566" y="5187142"/>
            <a:ext cx="1579241" cy="714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701636" y="6176356"/>
            <a:ext cx="673331" cy="3574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FA05883-73A0-4812-9A11-97BDBF82BE8D}"/>
              </a:ext>
            </a:extLst>
          </p:cNvPr>
          <p:cNvSpPr txBox="1"/>
          <p:nvPr/>
        </p:nvSpPr>
        <p:spPr>
          <a:xfrm>
            <a:off x="4522429" y="1665197"/>
            <a:ext cx="300210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(nahrazuje otázky typu s z ISu)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61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56" y="1346377"/>
            <a:ext cx="8971927" cy="447170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917767" y="5170516"/>
            <a:ext cx="839586" cy="523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227811" y="3882044"/>
            <a:ext cx="798022" cy="3491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0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24981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2.1.3) Výběr z roletky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62" y="1971166"/>
            <a:ext cx="7495099" cy="4186030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577830" y="5544766"/>
            <a:ext cx="719847" cy="3696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037513" y="3483033"/>
            <a:ext cx="4580312" cy="2431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937753" y="4846320"/>
            <a:ext cx="359924" cy="266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pojnice: pravoúhlá 8"/>
          <p:cNvCxnSpPr/>
          <p:nvPr/>
        </p:nvCxnSpPr>
        <p:spPr>
          <a:xfrm flipV="1">
            <a:off x="3923607" y="4698725"/>
            <a:ext cx="1030778" cy="30553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75243" y="2825372"/>
            <a:ext cx="390485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Pro roletku je typické mít více odpovědí,</a:t>
            </a:r>
          </a:p>
          <a:p>
            <a:r>
              <a:rPr lang="cs-CZ" dirty="0"/>
              <a:t>z nichž může být více jak jedna správná: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15F1BF-6FB5-4AF0-9552-6583830E7145}"/>
              </a:ext>
            </a:extLst>
          </p:cNvPr>
          <p:cNvSpPr txBox="1"/>
          <p:nvPr/>
        </p:nvSpPr>
        <p:spPr>
          <a:xfrm>
            <a:off x="4431872" y="1578402"/>
            <a:ext cx="3325077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(nahrazuje otázky typu v, vv z ISu)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36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4722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2.2) Spojovací otázky</a:t>
            </a:r>
          </a:p>
        </p:txBody>
      </p:sp>
    </p:spTree>
    <p:extLst>
      <p:ext uri="{BB962C8B-B14F-4D97-AF65-F5344CB8AC3E}">
        <p14:creationId xmlns:p14="http://schemas.microsoft.com/office/powerpoint/2010/main" val="205631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4" y="1396795"/>
            <a:ext cx="10175347" cy="4205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06" y="371826"/>
            <a:ext cx="5234244" cy="593418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1662545" y="3499658"/>
            <a:ext cx="590204" cy="166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/>
          <p:cNvSpPr/>
          <p:nvPr/>
        </p:nvSpPr>
        <p:spPr>
          <a:xfrm>
            <a:off x="6500553" y="440575"/>
            <a:ext cx="2044931" cy="440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50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96" y="570475"/>
            <a:ext cx="6910956" cy="579543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005847" y="2286000"/>
            <a:ext cx="321013" cy="428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/>
          <p:cNvSpPr/>
          <p:nvPr/>
        </p:nvSpPr>
        <p:spPr>
          <a:xfrm>
            <a:off x="3940233" y="4098175"/>
            <a:ext cx="332509" cy="266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/>
          <p:cNvSpPr/>
          <p:nvPr/>
        </p:nvSpPr>
        <p:spPr>
          <a:xfrm>
            <a:off x="6334298" y="3882044"/>
            <a:ext cx="340822" cy="32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26468" y="1916668"/>
            <a:ext cx="260039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Obdoba editačního módu: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83032" y="4472248"/>
            <a:ext cx="365478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Přidávání jednotlivých slov do sloupců</a:t>
            </a:r>
          </a:p>
        </p:txBody>
      </p:sp>
    </p:spTree>
    <p:extLst>
      <p:ext uri="{BB962C8B-B14F-4D97-AF65-F5344CB8AC3E}">
        <p14:creationId xmlns:p14="http://schemas.microsoft.com/office/powerpoint/2010/main" val="1676726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67" y="344391"/>
            <a:ext cx="7168493" cy="6056617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365770" y="2178996"/>
            <a:ext cx="428017" cy="389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023366" y="1809664"/>
            <a:ext cx="177042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Propojovací mód: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65770" y="4389119"/>
            <a:ext cx="453611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Klik na levé slovo, následně klik na pravé slovo:</a:t>
            </a:r>
          </a:p>
        </p:txBody>
      </p:sp>
    </p:spTree>
    <p:extLst>
      <p:ext uri="{BB962C8B-B14F-4D97-AF65-F5344CB8AC3E}">
        <p14:creationId xmlns:p14="http://schemas.microsoft.com/office/powerpoint/2010/main" val="228576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21" y="831273"/>
            <a:ext cx="8844459" cy="4788667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3133898" y="4754880"/>
            <a:ext cx="939338" cy="5237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4722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2.3) doplňovačky</a:t>
            </a:r>
          </a:p>
        </p:txBody>
      </p:sp>
    </p:spTree>
    <p:extLst>
      <p:ext uri="{BB962C8B-B14F-4D97-AF65-F5344CB8AC3E}">
        <p14:creationId xmlns:p14="http://schemas.microsoft.com/office/powerpoint/2010/main" val="157071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ACE646-A659-4FEF-9AF9-336BEE115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18" y="732766"/>
            <a:ext cx="9120863" cy="54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8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903614"/>
            <a:ext cx="9905998" cy="2346470"/>
          </a:xfrm>
        </p:spPr>
        <p:txBody>
          <a:bodyPr>
            <a:normAutofit/>
          </a:bodyPr>
          <a:lstStyle/>
          <a:p>
            <a:pPr algn="ctr"/>
            <a:r>
              <a:rPr lang="cs-CZ" sz="4800" dirty="0" err="1"/>
              <a:t>Mezitext</a:t>
            </a:r>
            <a:r>
              <a:rPr lang="cs-CZ" sz="4800" dirty="0"/>
              <a:t> v IS</a:t>
            </a:r>
            <a:br>
              <a:rPr lang="cs-CZ" sz="4800" dirty="0"/>
            </a:br>
            <a:r>
              <a:rPr lang="cs-CZ" sz="4800" dirty="0"/>
              <a:t>=</a:t>
            </a:r>
            <a:br>
              <a:rPr lang="cs-CZ" sz="4800" dirty="0"/>
            </a:br>
            <a:r>
              <a:rPr lang="cs-CZ" sz="4800" dirty="0"/>
              <a:t>rozlišení úrovní obtížnosti</a:t>
            </a:r>
          </a:p>
        </p:txBody>
      </p:sp>
    </p:spTree>
    <p:extLst>
      <p:ext uri="{BB962C8B-B14F-4D97-AF65-F5344CB8AC3E}">
        <p14:creationId xmlns:p14="http://schemas.microsoft.com/office/powerpoint/2010/main" val="377865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40" y="676676"/>
            <a:ext cx="9741744" cy="2374094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5353396" y="798022"/>
            <a:ext cx="2527069" cy="249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73" y="3398735"/>
            <a:ext cx="9748411" cy="3037259"/>
          </a:xfrm>
          <a:prstGeom prst="rect">
            <a:avLst/>
          </a:prstGeom>
        </p:spPr>
      </p:pic>
      <p:sp>
        <p:nvSpPr>
          <p:cNvPr id="9" name="Obdélník: se zakulacenými rohy 8"/>
          <p:cNvSpPr/>
          <p:nvPr/>
        </p:nvSpPr>
        <p:spPr>
          <a:xfrm>
            <a:off x="1223540" y="3540868"/>
            <a:ext cx="9741744" cy="690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88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574" y="2269055"/>
            <a:ext cx="10579533" cy="2192108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Vytvoření popisu </a:t>
            </a:r>
            <a:r>
              <a:rPr lang="cs-CZ" sz="6000" dirty="0" err="1"/>
              <a:t>odpovědníku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967573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4" y="1396795"/>
            <a:ext cx="10175347" cy="4205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06" y="371826"/>
            <a:ext cx="5234244" cy="593418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1662545" y="3499658"/>
            <a:ext cx="590204" cy="166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/>
          <p:cNvSpPr/>
          <p:nvPr/>
        </p:nvSpPr>
        <p:spPr>
          <a:xfrm>
            <a:off x="6500553" y="440575"/>
            <a:ext cx="2044931" cy="440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797668"/>
            <a:ext cx="9757685" cy="4912281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1420238" y="4786009"/>
            <a:ext cx="817124" cy="175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237362" y="797668"/>
            <a:ext cx="1403613" cy="2414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0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797668"/>
            <a:ext cx="9757685" cy="4912281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1420238" y="4786009"/>
            <a:ext cx="817124" cy="175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/>
          <p:cNvSpPr/>
          <p:nvPr/>
        </p:nvSpPr>
        <p:spPr>
          <a:xfrm>
            <a:off x="2237362" y="797668"/>
            <a:ext cx="1403613" cy="2414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012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648" y="649094"/>
            <a:ext cx="8041011" cy="518367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6500553" y="5212080"/>
            <a:ext cx="3192087" cy="19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93724" y="649094"/>
            <a:ext cx="30091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Úplně dole na stránce najdete:</a:t>
            </a:r>
          </a:p>
        </p:txBody>
      </p:sp>
    </p:spTree>
    <p:extLst>
      <p:ext uri="{BB962C8B-B14F-4D97-AF65-F5344CB8AC3E}">
        <p14:creationId xmlns:p14="http://schemas.microsoft.com/office/powerpoint/2010/main" val="1823604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52" y="363914"/>
            <a:ext cx="8301370" cy="416860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132675" y="2687782"/>
            <a:ext cx="3824779" cy="387928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F3C379-68DB-49D0-A390-4A61269F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786" y="4889185"/>
            <a:ext cx="7079881" cy="114216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4B38BD57-CDEB-4D20-AD68-6AAA628C1190}"/>
              </a:ext>
            </a:extLst>
          </p:cNvPr>
          <p:cNvSpPr/>
          <p:nvPr/>
        </p:nvSpPr>
        <p:spPr>
          <a:xfrm>
            <a:off x="2673003" y="5708073"/>
            <a:ext cx="2517834" cy="32327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869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F4CC6C0-4B46-474A-9E0C-DCD8F0FF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55" y="311624"/>
            <a:ext cx="5806918" cy="6154464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899CD8C3-1A62-41A6-BDF0-9AD9472BD8B8}"/>
              </a:ext>
            </a:extLst>
          </p:cNvPr>
          <p:cNvSpPr/>
          <p:nvPr/>
        </p:nvSpPr>
        <p:spPr>
          <a:xfrm>
            <a:off x="2727958" y="6142182"/>
            <a:ext cx="998452" cy="323906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B4587CA-545E-488A-97F9-A0DB8900DB64}"/>
              </a:ext>
            </a:extLst>
          </p:cNvPr>
          <p:cNvSpPr/>
          <p:nvPr/>
        </p:nvSpPr>
        <p:spPr>
          <a:xfrm>
            <a:off x="3227184" y="568035"/>
            <a:ext cx="1427943" cy="387928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692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E4031D1-70C6-475E-893F-C87783FB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9" y="410943"/>
            <a:ext cx="9487391" cy="1233129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ABD96BC-D958-41E0-B3E2-14BB69F5E8AE}"/>
              </a:ext>
            </a:extLst>
          </p:cNvPr>
          <p:cNvSpPr/>
          <p:nvPr/>
        </p:nvSpPr>
        <p:spPr>
          <a:xfrm>
            <a:off x="6995158" y="1320166"/>
            <a:ext cx="998452" cy="323906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932784-79E0-4837-900A-ABFBE97EC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31" y="1938072"/>
            <a:ext cx="9239725" cy="4718292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078F1AE0-512C-443D-959B-9D702FB7429A}"/>
              </a:ext>
            </a:extLst>
          </p:cNvPr>
          <p:cNvSpPr/>
          <p:nvPr/>
        </p:nvSpPr>
        <p:spPr>
          <a:xfrm>
            <a:off x="3222102" y="3402966"/>
            <a:ext cx="3178697" cy="319290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B55CF3B-03C0-47C8-8ACF-1284075E17B5}"/>
              </a:ext>
            </a:extLst>
          </p:cNvPr>
          <p:cNvSpPr/>
          <p:nvPr/>
        </p:nvSpPr>
        <p:spPr>
          <a:xfrm>
            <a:off x="1611353" y="5841366"/>
            <a:ext cx="363718" cy="43936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889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004B5F5-5941-4A9B-9FFC-6D2C283C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02" y="362502"/>
            <a:ext cx="8844166" cy="1143026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39994EC-E17E-42FE-8A44-E40D1AC7CE82}"/>
              </a:ext>
            </a:extLst>
          </p:cNvPr>
          <p:cNvSpPr/>
          <p:nvPr/>
        </p:nvSpPr>
        <p:spPr>
          <a:xfrm>
            <a:off x="7687885" y="1163149"/>
            <a:ext cx="791097" cy="342380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411BED-91EA-4F83-BD9D-5B781753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77" y="2016909"/>
            <a:ext cx="7477616" cy="4145020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07AEE84-4F64-43E2-BD80-1D761A93A193}"/>
              </a:ext>
            </a:extLst>
          </p:cNvPr>
          <p:cNvSpPr/>
          <p:nvPr/>
        </p:nvSpPr>
        <p:spPr>
          <a:xfrm>
            <a:off x="2243048" y="3737801"/>
            <a:ext cx="3548152" cy="547871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DF901A-9457-485E-A862-C8CAF50EDA52}"/>
              </a:ext>
            </a:extLst>
          </p:cNvPr>
          <p:cNvSpPr txBox="1"/>
          <p:nvPr/>
        </p:nvSpPr>
        <p:spPr>
          <a:xfrm>
            <a:off x="5914700" y="3688570"/>
            <a:ext cx="273902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Forma: </a:t>
            </a:r>
            <a:r>
              <a:rPr lang="cs-CZ" dirty="0" err="1"/>
              <a:t>příjmení_téma</a:t>
            </a:r>
            <a:endParaRPr lang="cs-CZ" dirty="0"/>
          </a:p>
          <a:p>
            <a:r>
              <a:rPr lang="cs-CZ" dirty="0"/>
              <a:t>Např. </a:t>
            </a:r>
            <a:r>
              <a:rPr lang="cs-CZ" dirty="0" err="1"/>
              <a:t>Paluřík_Modalverben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590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0EF329-667D-4210-AA8D-2BEFE9F1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59" y="180388"/>
            <a:ext cx="8768446" cy="1823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3AD41-78B1-413F-9923-641C3D034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481" y="2198254"/>
            <a:ext cx="8838402" cy="4475972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79A5920-E18C-4F56-AC8F-4EC6DE8A76ED}"/>
              </a:ext>
            </a:extLst>
          </p:cNvPr>
          <p:cNvSpPr/>
          <p:nvPr/>
        </p:nvSpPr>
        <p:spPr>
          <a:xfrm>
            <a:off x="5928357" y="1551709"/>
            <a:ext cx="906552" cy="314036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5B6DADE-DDBB-4C5B-8D33-42AFDC4CE742}"/>
              </a:ext>
            </a:extLst>
          </p:cNvPr>
          <p:cNvSpPr/>
          <p:nvPr/>
        </p:nvSpPr>
        <p:spPr>
          <a:xfrm>
            <a:off x="1814459" y="5592618"/>
            <a:ext cx="403171" cy="27247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145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314387-086A-4A6D-830B-776DC815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6" y="593095"/>
            <a:ext cx="9440172" cy="19838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2AD40E-2C1F-4B36-A3CA-D6E3E963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586" y="3121891"/>
            <a:ext cx="9491430" cy="2629257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D9E6289-85C4-4749-8652-9048A3196D01}"/>
              </a:ext>
            </a:extLst>
          </p:cNvPr>
          <p:cNvSpPr/>
          <p:nvPr/>
        </p:nvSpPr>
        <p:spPr>
          <a:xfrm>
            <a:off x="6547194" y="2059710"/>
            <a:ext cx="795715" cy="39716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244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B901FF-4925-42E6-BF10-F1AA0F08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3" y="1245875"/>
            <a:ext cx="8722553" cy="4568416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F332F0E-CE22-484C-A5EC-ADB5CF9BDDEC}"/>
              </a:ext>
            </a:extLst>
          </p:cNvPr>
          <p:cNvSpPr/>
          <p:nvPr/>
        </p:nvSpPr>
        <p:spPr>
          <a:xfrm>
            <a:off x="1790467" y="1754909"/>
            <a:ext cx="3261824" cy="304800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95F06E8-B620-4E2C-AA0E-2548CED84609}"/>
              </a:ext>
            </a:extLst>
          </p:cNvPr>
          <p:cNvSpPr/>
          <p:nvPr/>
        </p:nvSpPr>
        <p:spPr>
          <a:xfrm>
            <a:off x="1790467" y="2416342"/>
            <a:ext cx="2809242" cy="299149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06F64FF-7A39-4714-99C0-6177CD88F82E}"/>
              </a:ext>
            </a:extLst>
          </p:cNvPr>
          <p:cNvSpPr/>
          <p:nvPr/>
        </p:nvSpPr>
        <p:spPr>
          <a:xfrm>
            <a:off x="2725648" y="3072124"/>
            <a:ext cx="938879" cy="318656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D20DCE8-F285-4584-88A3-818B8399972D}"/>
              </a:ext>
            </a:extLst>
          </p:cNvPr>
          <p:cNvSpPr/>
          <p:nvPr/>
        </p:nvSpPr>
        <p:spPr>
          <a:xfrm>
            <a:off x="2725647" y="4591506"/>
            <a:ext cx="2114208" cy="313004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267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9C8076D-E448-4831-8BDC-9BE3568A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99" y="825366"/>
            <a:ext cx="9741401" cy="5207268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E0A4332-A4E9-462F-83D6-36F62A1F206C}"/>
              </a:ext>
            </a:extLst>
          </p:cNvPr>
          <p:cNvSpPr/>
          <p:nvPr/>
        </p:nvSpPr>
        <p:spPr>
          <a:xfrm>
            <a:off x="1312485" y="1825215"/>
            <a:ext cx="2603733" cy="30838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1748845-3A60-40FC-BD6C-BB519AC7EE8D}"/>
              </a:ext>
            </a:extLst>
          </p:cNvPr>
          <p:cNvSpPr/>
          <p:nvPr/>
        </p:nvSpPr>
        <p:spPr>
          <a:xfrm>
            <a:off x="2286922" y="4471434"/>
            <a:ext cx="1139769" cy="34071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840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30B948-1409-47B2-9144-5EE66D7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98" y="1330217"/>
            <a:ext cx="9792203" cy="4197566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A42C698-3A39-4E5C-97C2-F50897C0B700}"/>
              </a:ext>
            </a:extLst>
          </p:cNvPr>
          <p:cNvSpPr/>
          <p:nvPr/>
        </p:nvSpPr>
        <p:spPr>
          <a:xfrm>
            <a:off x="2263831" y="1880633"/>
            <a:ext cx="1957187" cy="419221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5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648" y="649094"/>
            <a:ext cx="8041011" cy="518367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6500553" y="5212080"/>
            <a:ext cx="3192087" cy="199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93724" y="649094"/>
            <a:ext cx="30091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Úplně dole na stránce najdete:</a:t>
            </a:r>
          </a:p>
        </p:txBody>
      </p:sp>
    </p:spTree>
    <p:extLst>
      <p:ext uri="{BB962C8B-B14F-4D97-AF65-F5344CB8AC3E}">
        <p14:creationId xmlns:p14="http://schemas.microsoft.com/office/powerpoint/2010/main" val="1624185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F22BDCC-7AD6-47C7-8C71-EB1B3C39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94" y="427687"/>
            <a:ext cx="9804904" cy="28068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87F5A4-4A27-4043-8E1A-9789DB61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94" y="3457503"/>
            <a:ext cx="9804904" cy="2787793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CB335F2-7E6F-423F-8F56-D6AE1A8F8FBB}"/>
              </a:ext>
            </a:extLst>
          </p:cNvPr>
          <p:cNvSpPr/>
          <p:nvPr/>
        </p:nvSpPr>
        <p:spPr>
          <a:xfrm>
            <a:off x="2660996" y="1418814"/>
            <a:ext cx="1523078" cy="37304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BF792AD-ABFA-4B06-B93B-B856958FB4BE}"/>
              </a:ext>
            </a:extLst>
          </p:cNvPr>
          <p:cNvSpPr/>
          <p:nvPr/>
        </p:nvSpPr>
        <p:spPr>
          <a:xfrm>
            <a:off x="2660995" y="4039137"/>
            <a:ext cx="2843877" cy="468208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08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BD029-8830-4A58-943E-A2D5AB74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25" y="576909"/>
            <a:ext cx="9766802" cy="2914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1DCEF1-E327-4827-9DA9-287171AA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98" y="4053549"/>
            <a:ext cx="9541657" cy="1746635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66C3E4A-620E-4D87-BB63-B0814FA8D2EF}"/>
              </a:ext>
            </a:extLst>
          </p:cNvPr>
          <p:cNvSpPr/>
          <p:nvPr/>
        </p:nvSpPr>
        <p:spPr>
          <a:xfrm>
            <a:off x="2485505" y="1243323"/>
            <a:ext cx="1846350" cy="75173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4A68E5D-9E36-4164-9CC1-8DB2D31FE38A}"/>
              </a:ext>
            </a:extLst>
          </p:cNvPr>
          <p:cNvSpPr/>
          <p:nvPr/>
        </p:nvSpPr>
        <p:spPr>
          <a:xfrm>
            <a:off x="7039033" y="4926866"/>
            <a:ext cx="876531" cy="37304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787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59E9B3-4F04-4C61-B45B-EFD65D0C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8" y="160938"/>
            <a:ext cx="8730710" cy="44849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B02337-E4F1-4DB2-B143-2D2CD4CA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796" y="4948632"/>
            <a:ext cx="7855354" cy="1505027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65B1F33-7850-47BC-AE73-26D615A4DCEC}"/>
              </a:ext>
            </a:extLst>
          </p:cNvPr>
          <p:cNvSpPr/>
          <p:nvPr/>
        </p:nvSpPr>
        <p:spPr>
          <a:xfrm>
            <a:off x="7343833" y="5701145"/>
            <a:ext cx="876531" cy="37304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C330C5A-D9EE-4336-8E95-F8D8EE0A1FEE}"/>
              </a:ext>
            </a:extLst>
          </p:cNvPr>
          <p:cNvSpPr/>
          <p:nvPr/>
        </p:nvSpPr>
        <p:spPr>
          <a:xfrm>
            <a:off x="1749118" y="3375157"/>
            <a:ext cx="437678" cy="373042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903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E57AE6-7FF9-43ED-87B1-C7404082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822" y="350658"/>
            <a:ext cx="5645431" cy="21062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EDABFB-9967-4830-88AF-38DFE6BB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76" y="2936104"/>
            <a:ext cx="9625724" cy="347720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1E47A403-B98A-468E-BB2C-A19BB9C0EF9A}"/>
              </a:ext>
            </a:extLst>
          </p:cNvPr>
          <p:cNvSpPr/>
          <p:nvPr/>
        </p:nvSpPr>
        <p:spPr>
          <a:xfrm>
            <a:off x="6891251" y="1888103"/>
            <a:ext cx="2193002" cy="420988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4D33A4-ECFF-457F-AC28-03180B9DF1C1}"/>
              </a:ext>
            </a:extLst>
          </p:cNvPr>
          <p:cNvSpPr txBox="1"/>
          <p:nvPr/>
        </p:nvSpPr>
        <p:spPr>
          <a:xfrm>
            <a:off x="5748445" y="4178097"/>
            <a:ext cx="4079963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Zelený puzzle = sada otázek/</a:t>
            </a:r>
            <a:r>
              <a:rPr lang="cs-CZ" dirty="0" err="1"/>
              <a:t>odpovědník</a:t>
            </a:r>
            <a:endParaRPr lang="cs-CZ" dirty="0"/>
          </a:p>
          <a:p>
            <a:r>
              <a:rPr lang="cs-CZ" dirty="0"/>
              <a:t>Modrý puzzle = popis </a:t>
            </a:r>
            <a:r>
              <a:rPr lang="cs-CZ" dirty="0" err="1"/>
              <a:t>odpovědníku</a:t>
            </a:r>
            <a:endParaRPr lang="cs-CZ" dirty="0"/>
          </a:p>
          <a:p>
            <a:r>
              <a:rPr lang="cs-CZ" dirty="0"/>
              <a:t>Červený puzzle = “ostrý“ </a:t>
            </a:r>
            <a:r>
              <a:rPr lang="cs-CZ" dirty="0" err="1"/>
              <a:t>odpovědník</a:t>
            </a:r>
            <a:r>
              <a:rPr lang="cs-CZ" dirty="0"/>
              <a:t>,</a:t>
            </a:r>
          </a:p>
          <a:p>
            <a:r>
              <a:rPr lang="cs-CZ" dirty="0"/>
              <a:t>tvoří se v rámci popisu </a:t>
            </a:r>
            <a:r>
              <a:rPr lang="cs-CZ" dirty="0" err="1"/>
              <a:t>odpovědníku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6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914" y="1296786"/>
            <a:ext cx="8301370" cy="4168601"/>
          </a:xfrm>
          <a:prstGeom prst="rect">
            <a:avLst/>
          </a:prstGeom>
        </p:spPr>
      </p:pic>
      <p:sp>
        <p:nvSpPr>
          <p:cNvPr id="5" name="Obdélník: se zakulacenými rohy 4"/>
          <p:cNvSpPr/>
          <p:nvPr/>
        </p:nvSpPr>
        <p:spPr>
          <a:xfrm>
            <a:off x="2419004" y="3333404"/>
            <a:ext cx="3125585" cy="324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2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5" y="198293"/>
            <a:ext cx="6285412" cy="2074796"/>
          </a:xfrm>
          <a:prstGeom prst="rect">
            <a:avLst/>
          </a:prstGeom>
        </p:spPr>
      </p:pic>
      <p:sp>
        <p:nvSpPr>
          <p:cNvPr id="6" name="Obdélník: se zakulacenými rohy 5"/>
          <p:cNvSpPr/>
          <p:nvPr/>
        </p:nvSpPr>
        <p:spPr>
          <a:xfrm>
            <a:off x="2841675" y="1909804"/>
            <a:ext cx="1820488" cy="266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60" y="2498595"/>
            <a:ext cx="7903863" cy="3971172"/>
          </a:xfrm>
          <a:prstGeom prst="rect">
            <a:avLst/>
          </a:prstGeom>
        </p:spPr>
      </p:pic>
      <p:sp>
        <p:nvSpPr>
          <p:cNvPr id="8" name="Obdélník: se zakulacenými rohy 7"/>
          <p:cNvSpPr/>
          <p:nvPr/>
        </p:nvSpPr>
        <p:spPr>
          <a:xfrm>
            <a:off x="2032261" y="2762655"/>
            <a:ext cx="7903863" cy="554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: se zakulacenými rohy 10"/>
          <p:cNvSpPr/>
          <p:nvPr/>
        </p:nvSpPr>
        <p:spPr>
          <a:xfrm>
            <a:off x="2032259" y="3337977"/>
            <a:ext cx="4222866" cy="656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55125" y="3318188"/>
            <a:ext cx="21779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Forma: </a:t>
            </a:r>
            <a:r>
              <a:rPr lang="cs-CZ" dirty="0" err="1"/>
              <a:t>příjmení_téma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14682" y="2095479"/>
            <a:ext cx="454888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https://is.muni.cz/auth/el/1441/podzim2017/</a:t>
            </a:r>
          </a:p>
          <a:p>
            <a:r>
              <a:rPr lang="cs-CZ" dirty="0"/>
              <a:t>NJ_D302/ode/ode_65957523/</a:t>
            </a:r>
          </a:p>
        </p:txBody>
      </p:sp>
    </p:spTree>
    <p:extLst>
      <p:ext uri="{BB962C8B-B14F-4D97-AF65-F5344CB8AC3E}">
        <p14:creationId xmlns:p14="http://schemas.microsoft.com/office/powerpoint/2010/main" val="404554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98" y="2616600"/>
            <a:ext cx="9497275" cy="3719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98" y="945111"/>
            <a:ext cx="9482495" cy="955071"/>
          </a:xfrm>
          <a:prstGeom prst="rect">
            <a:avLst/>
          </a:prstGeom>
        </p:spPr>
      </p:pic>
      <p:sp>
        <p:nvSpPr>
          <p:cNvPr id="7" name="Obdélník: se zakulacenými rohy 6"/>
          <p:cNvSpPr/>
          <p:nvPr/>
        </p:nvSpPr>
        <p:spPr>
          <a:xfrm>
            <a:off x="1392398" y="1596044"/>
            <a:ext cx="1583558" cy="232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39325" y="2616600"/>
            <a:ext cx="298863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Prvotní vzhled (prázdné) sady:</a:t>
            </a:r>
          </a:p>
        </p:txBody>
      </p:sp>
    </p:spTree>
    <p:extLst>
      <p:ext uri="{BB962C8B-B14F-4D97-AF65-F5344CB8AC3E}">
        <p14:creationId xmlns:p14="http://schemas.microsoft.com/office/powerpoint/2010/main" val="252405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513820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cs-CZ" sz="6000" dirty="0"/>
              <a:t>Vkládání nových otázek</a:t>
            </a:r>
            <a:br>
              <a:rPr lang="cs-CZ" sz="6000" dirty="0"/>
            </a:br>
            <a:r>
              <a:rPr lang="cs-CZ" sz="6000" dirty="0"/>
              <a:t>do vytvořených </a:t>
            </a:r>
            <a:r>
              <a:rPr lang="cs-CZ" sz="6000" dirty="0" err="1"/>
              <a:t>odpovědníku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103420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342</Words>
  <Application>Microsoft Office PowerPoint</Application>
  <PresentationFormat>Širokoúhlá obrazovka</PresentationFormat>
  <Paragraphs>51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Trebuchet MS</vt:lpstr>
      <vt:lpstr>Tw Cen MT</vt:lpstr>
      <vt:lpstr>Obvod</vt:lpstr>
      <vt:lpstr>NJ_D302 </vt:lpstr>
      <vt:lpstr>Založení Sady otázek/ Odpovědníku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Vkládání nových otázek do vytvořených odpovědníku</vt:lpstr>
      <vt:lpstr>Důležité Typy otázek v IS MU</vt:lpstr>
      <vt:lpstr>Seznam otázek</vt:lpstr>
      <vt:lpstr>R – 1 správná odpověď</vt:lpstr>
      <vt:lpstr>C – více správných odpovědí</vt:lpstr>
      <vt:lpstr>Typy otázek v Elportálu</vt:lpstr>
      <vt:lpstr> 1) Převodník</vt:lpstr>
      <vt:lpstr>Prezentace aplikace PowerPoint</vt:lpstr>
      <vt:lpstr>Prezentace aplikace PowerPoint</vt:lpstr>
      <vt:lpstr>2) Editor pokročilých otázek</vt:lpstr>
      <vt:lpstr>Prezentace aplikace PowerPoint</vt:lpstr>
      <vt:lpstr>2.1) Mezery v textu</vt:lpstr>
      <vt:lpstr>2.1.1) Vepisování</vt:lpstr>
      <vt:lpstr>Prezentace aplikace PowerPoint</vt:lpstr>
      <vt:lpstr>Prezentace aplikace PowerPoint</vt:lpstr>
      <vt:lpstr>Prezentace aplikace PowerPoint</vt:lpstr>
      <vt:lpstr>ZAVEDENí do IS společné pro všechny otázky z editoru</vt:lpstr>
      <vt:lpstr>2.1.2) Drag and drop</vt:lpstr>
      <vt:lpstr>Prezentace aplikace PowerPoint</vt:lpstr>
      <vt:lpstr>2.1.3) Výběr z roletky</vt:lpstr>
      <vt:lpstr>2.2) Spojovací otázky</vt:lpstr>
      <vt:lpstr>Prezentace aplikace PowerPoint</vt:lpstr>
      <vt:lpstr>Prezentace aplikace PowerPoint</vt:lpstr>
      <vt:lpstr>Prezentace aplikace PowerPoint</vt:lpstr>
      <vt:lpstr>2.3) doplňovačky</vt:lpstr>
      <vt:lpstr>Prezentace aplikace PowerPoint</vt:lpstr>
      <vt:lpstr>Mezitext v IS = rozlišení úrovní obtížnosti</vt:lpstr>
      <vt:lpstr>Prezentace aplikace PowerPoint</vt:lpstr>
      <vt:lpstr>Vytvoření popisu odpovědníku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LawAbidingCitizen</cp:lastModifiedBy>
  <cp:revision>96</cp:revision>
  <dcterms:created xsi:type="dcterms:W3CDTF">2017-04-20T22:57:14Z</dcterms:created>
  <dcterms:modified xsi:type="dcterms:W3CDTF">2017-10-28T16:53:15Z</dcterms:modified>
</cp:coreProperties>
</file>