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AbVgab8ct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AbVgab8ct8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wtqrCLiig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wtqrCLiigw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0%BC%D0%BC%D1%83%D0%BD%D0%B8%D0%B7%D0%BC" TargetMode="External"/><Relationship Id="rId13" Type="http://schemas.openxmlformats.org/officeDocument/2006/relationships/hyperlink" Target="https://ru.wikipedia.org/wiki/%D0%9D%D0%B0%D1%86%D0%B8%D0%BE%D0%BD%D0%B0%D0%BB%D0%B8%D0%B7%D0%BC_%D0%B2_%D0%A0%D0%BE%D1%81%D1%81%D0%B8%D0%B8#.D0.A0.D1.83.D1.81.D1.81.D0.BA.D0.B8.D0.B9_.D0.BD.D0.B0.D1.86.D0.B8.D0.BE.D0.BD.D0.B0.D0.BB.D0.B8.D0.B7.D0.BC" TargetMode="External"/><Relationship Id="rId18" Type="http://schemas.openxmlformats.org/officeDocument/2006/relationships/hyperlink" Target="https://ru.wikipedia.org/wiki/%D0%A1%D0%BE%D1%86%D0%B8%D0%B0%D0%BB-%D0%B4%D0%B5%D0%BC%D0%BE%D0%BA%D1%80%D0%B0%D1%82%D0%B8%D1%8F" TargetMode="External"/><Relationship Id="rId26" Type="http://schemas.openxmlformats.org/officeDocument/2006/relationships/hyperlink" Target="https://ru.wikipedia.org/wiki/%D0%93%D1%80%D0%B0%D0%B6%D0%B4%D0%B0%D0%BD%D1%81%D0%BA%D0%B0%D1%8F_%D0%BF%D0%BB%D0%B0%D1%82%D1%84%D0%BE%D1%80%D0%BC%D0%B0_(%D0%A0%D0%BE%D1%81%D1%81%D0%B8%D1%8F)" TargetMode="External"/><Relationship Id="rId3" Type="http://schemas.openxmlformats.org/officeDocument/2006/relationships/hyperlink" Target="https://ru.wikipedia.org/wiki/%D0%9F%D1%80%D0%B0%D0%B3%D0%BC%D0%B0%D1%82%D0%B8%D0%B7%D0%BC" TargetMode="External"/><Relationship Id="rId21" Type="http://schemas.openxmlformats.org/officeDocument/2006/relationships/hyperlink" Target="https://ru.wikipedia.org/wiki/%D0%A0%D0%BE%D0%B4%D0%B8%D0%BD%D0%B0_(%D0%BF%D0%B0%D1%80%D1%82%D0%B8%D1%8F,_%D0%A0%D0%BE%D1%81%D1%81%D0%B8%D1%8F)" TargetMode="External"/><Relationship Id="rId7" Type="http://schemas.openxmlformats.org/officeDocument/2006/relationships/hyperlink" Target="https://ru.wikipedia.org/wiki/%D0%9A%D0%BE%D0%BC%D0%BC%D1%83%D0%BD%D0%B8%D1%81%D1%82%D0%B8%D1%87%D0%B5%D1%81%D0%BA%D0%B0%D1%8F_%D0%BF%D0%B0%D1%80%D1%82%D0%B8%D1%8F_%D0%A0%D0%BE%D1%81%D1%81%D0%B8%D0%B9%D1%81%D0%BA%D0%BE%D0%B9_%D0%A4%D0%B5%D0%B4%D0%B5%D1%80%D0%B0%D1%86%D0%B8%D0%B8" TargetMode="External"/><Relationship Id="rId12" Type="http://schemas.openxmlformats.org/officeDocument/2006/relationships/hyperlink" Target="https://ru.wikipedia.org/wiki/%D0%9B%D0%94%D0%9F%D0%A0" TargetMode="External"/><Relationship Id="rId17" Type="http://schemas.openxmlformats.org/officeDocument/2006/relationships/hyperlink" Target="https://ru.wikipedia.org/wiki/%D0%A1%D0%BF%D1%80%D0%B0%D0%B2%D0%B5%D0%B4%D0%BB%D0%B8%D0%B2%D0%B0%D1%8F_%D0%A0%D0%BE%D1%81%D1%81%D0%B8%D1%8F" TargetMode="External"/><Relationship Id="rId25" Type="http://schemas.openxmlformats.org/officeDocument/2006/relationships/hyperlink" Target="https://ru.wikipedia.org/wiki/%D0%96%D1%83%D1%80%D0%B0%D0%B2%D0%BB%D1%91%D0%B2,_%D0%90%D0%BB%D0%B5%D0%BA%D1%81%D0%B5%D0%B9_%D0%90%D0%BB%D0%B5%D0%BA%D1%81%D0%B0%D0%BD%D0%B4%D1%80%D0%BE%D0%B2%D0%B8%D1%87" TargetMode="External"/><Relationship Id="rId2" Type="http://schemas.openxmlformats.org/officeDocument/2006/relationships/hyperlink" Target="https://ru.wikipedia.org/wiki/%D0%95%D0%B4%D0%B8%D0%BD%D0%B0%D1%8F_%D0%A0%D0%BE%D1%81%D1%81%D0%B8%D1%8F" TargetMode="External"/><Relationship Id="rId16" Type="http://schemas.openxmlformats.org/officeDocument/2006/relationships/hyperlink" Target="https://ru.wikipedia.org/wiki/%D0%96%D0%B8%D1%80%D0%B8%D0%BD%D0%BE%D0%B2%D1%81%D0%BA%D0%B8%D0%B9,_%D0%92%D0%BB%D0%B0%D0%B4%D0%B8%D0%BC%D0%B8%D1%80_%D0%92%D0%BE%D0%BB%D1%8C%D1%84%D0%BE%D0%B2%D0%B8%D1%87" TargetMode="External"/><Relationship Id="rId20" Type="http://schemas.openxmlformats.org/officeDocument/2006/relationships/hyperlink" Target="https://ru.wikipedia.org/wiki/%D0%9C%D0%B8%D1%80%D0%BE%D0%BD%D0%BE%D0%B2,_%D0%A1%D0%B5%D1%80%D0%B3%D0%B5%D0%B9_%D0%9C%D0%B8%D1%85%D0%B0%D0%B9%D0%BB%D0%BE%D0%B2%D0%B8%D1%87" TargetMode="External"/><Relationship Id="rId29" Type="http://schemas.openxmlformats.org/officeDocument/2006/relationships/hyperlink" Target="https://ru.wikipedia.org/wiki/%D0%A8%D0%B0%D0%B9%D1%85%D1%83%D1%82%D0%B4%D0%B8%D0%BD%D0%BE%D0%B2,_%D0%A0%D0%B8%D1%84%D0%B0%D1%82_%D0%93%D0%B0%D0%B1%D0%B4%D1%83%D0%BB%D1%85%D0%B0%D0%BA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0%D1%81%D0%B8%D0%BB%D1%8C%D0%B5%D0%B2,_%D0%92%D0%BB%D0%B0%D0%B4%D0%B8%D0%BC%D0%B8%D1%80_%D0%90%D0%B1%D0%B4%D1%83%D0%B0%D0%BB%D0%B8%D0%B5%D0%B2%D0%B8%D1%87" TargetMode="External"/><Relationship Id="rId11" Type="http://schemas.openxmlformats.org/officeDocument/2006/relationships/hyperlink" Target="https://ru.wikipedia.org/wiki/%D0%97%D1%8E%D0%B3%D0%B0%D0%BD%D0%BE%D0%B2,_%D0%93%D0%B5%D0%BD%D0%BD%D0%B0%D0%B4%D0%B8%D0%B9_%D0%90%D0%BD%D0%B4%D1%80%D0%B5%D0%B5%D0%B2%D0%B8%D1%87" TargetMode="External"/><Relationship Id="rId24" Type="http://schemas.openxmlformats.org/officeDocument/2006/relationships/hyperlink" Target="https://ru.wikipedia.org/wiki/%D0%9D%D0%B0%D1%86%D0%B8%D0%BE%D0%BD%D0%B0%D0%BB-%D0%BA%D0%BE%D0%BD%D1%81%D0%B5%D1%80%D0%B2%D0%B0%D1%82%D0%B8%D0%B7%D0%BC" TargetMode="External"/><Relationship Id="rId5" Type="http://schemas.openxmlformats.org/officeDocument/2006/relationships/hyperlink" Target="https://ru.wikipedia.org/wiki/%D0%9C%D0%B5%D0%B4%D0%B2%D0%B5%D0%B4%D0%B5%D0%B2,_%D0%94%D0%BC%D0%B8%D1%82%D1%80%D0%B8%D0%B9_%D0%90%D0%BD%D0%B0%D1%82%D0%BE%D0%BB%D1%8C%D0%B5%D0%B2%D0%B8%D1%87" TargetMode="External"/><Relationship Id="rId15" Type="http://schemas.openxmlformats.org/officeDocument/2006/relationships/hyperlink" Target="https://ru.wikipedia.org/w/index.php?title=%D0%9D%D0%B5%D0%BE%D0%B8%D0%BC%D0%BF%D0%B5%D1%80%D0%B8%D0%B0%D0%BB%D0%B8%D0%B7%D0%BC&amp;action=edit&amp;redlink=1" TargetMode="External"/><Relationship Id="rId23" Type="http://schemas.openxmlformats.org/officeDocument/2006/relationships/hyperlink" Target="https://ru.wikipedia.org/wiki/%D0%A2%D1%80%D0%B0%D0%B4%D0%B8%D1%86%D0%B8%D0%BE%D0%BD%D0%B0%D0%BB%D0%B8%D0%B7%D0%BC" TargetMode="External"/><Relationship Id="rId28" Type="http://schemas.openxmlformats.org/officeDocument/2006/relationships/hyperlink" Target="https://ru.wikipedia.org/wiki/%D0%AD%D0%BA%D0%BE%D0%BD%D0%BE%D0%BC%D0%B8%D1%87%D0%B5%D1%81%D0%BA%D0%B8%D0%B9_%D0%BB%D0%B8%D0%B1%D0%B5%D1%80%D0%B0%D0%BB%D0%B8%D0%B7%D0%BC" TargetMode="External"/><Relationship Id="rId10" Type="http://schemas.openxmlformats.org/officeDocument/2006/relationships/hyperlink" Target="https://ru.wikipedia.org/wiki/%D0%9F%D0%B0%D1%82%D1%80%D0%B8%D0%BE%D1%82%D0%B8%D0%B7%D0%BC" TargetMode="External"/><Relationship Id="rId19" Type="http://schemas.openxmlformats.org/officeDocument/2006/relationships/hyperlink" Target="https://ru.wikipedia.org/wiki/%D0%94%D0%B5%D0%BC%D0%BE%D0%BA%D1%80%D0%B0%D1%82%D0%B8%D1%87%D0%B5%D1%81%D0%BA%D0%B8%D0%B9_%D1%81%D0%BE%D1%86%D0%B8%D0%B0%D0%BB%D0%B8%D0%B7%D0%BC" TargetMode="External"/><Relationship Id="rId4" Type="http://schemas.openxmlformats.org/officeDocument/2006/relationships/hyperlink" Target="https://ru.wikipedia.org/wiki/%D0%A6%D0%B5%D0%BD%D1%82%D1%80%D0%B8%D0%B7%D0%BC_(%D0%BF%D0%BE%D0%BB%D0%B8%D1%82%D0%B8%D0%BA%D0%B0)" TargetMode="External"/><Relationship Id="rId9" Type="http://schemas.openxmlformats.org/officeDocument/2006/relationships/hyperlink" Target="https://ru.wikipedia.org/wiki/%D0%9C%D0%B0%D1%80%D0%BA%D1%81%D0%B8%D0%B7%D0%BC-%D0%BB%D0%B5%D0%BD%D0%B8%D0%BD%D0%B8%D0%B7%D0%BC" TargetMode="External"/><Relationship Id="rId14" Type="http://schemas.openxmlformats.org/officeDocument/2006/relationships/hyperlink" Target="https://ru.wikipedia.org/wiki/%D0%9F%D0%B0%D0%BD%D1%81%D0%BB%D0%B0%D0%B2%D0%B8%D0%B7%D0%BC" TargetMode="External"/><Relationship Id="rId22" Type="http://schemas.openxmlformats.org/officeDocument/2006/relationships/hyperlink" Target="https://ru.wikipedia.org/wiki/%D0%9B%D0%B5%D0%B2%D1%8B%D0%B9_%D0%BD%D0%B0%D1%86%D0%B8%D0%BE%D0%BD%D0%B0%D0%BB%D0%B8%D0%B7%D0%BC" TargetMode="External"/><Relationship Id="rId27" Type="http://schemas.openxmlformats.org/officeDocument/2006/relationships/hyperlink" Target="https://ru.wikipedia.org/wiki/%D0%9A%D0%BE%D0%BD%D1%81%D0%B5%D1%80%D0%B2%D0%B0%D1%82%D0%B8%D0%B7%D0%B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3%D0%B1%D1%8A%D0%B5%D0%BA%D1%82%D1%8B_%D0%A0%D0%BE%D1%81%D1%81%D0%B8%D0%B9%D1%81%D0%BA%D0%BE%D0%B9_%D0%A4%D0%B5%D0%B4%D0%B5%D1%80%D0%B0%D1%86%D0%B8%D0%B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u.wikipedia.org/wiki/%D0%A1%D1%83%D0%B1%D1%8A%D0%B5%D0%BA%D1%82%D1%8B_%D0%A0%D0%BE%D1%81%D1%81%D0%B8%D0%B9%D1%81%D0%BA%D0%BE%D0%B9_%D0%A4%D0%B5%D0%B4%D0%B5%D1%80%D0%B0%D1%86%D0%B8%D0%B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Государственное устройство </a:t>
            </a:r>
            <a:r>
              <a:rPr lang="ru-RU" dirty="0" err="1" smtClean="0"/>
              <a:t>рф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Символы, конституция, население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8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Председатель правительства РФ</a:t>
            </a:r>
            <a:br>
              <a:rPr lang="ru-RU" dirty="0" smtClean="0"/>
            </a:br>
            <a:r>
              <a:rPr lang="ru-RU" sz="2800" dirty="0" smtClean="0"/>
              <a:t>(премьер-министр)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324855" cy="3311189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Дмитрий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анатольевич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медведев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7313" y="1477717"/>
            <a:ext cx="3485370" cy="38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841" y="210312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Государственный флаг РФ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1" y="1362277"/>
            <a:ext cx="5762163" cy="47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299" y="412939"/>
            <a:ext cx="5684013" cy="1151965"/>
          </a:xfrm>
        </p:spPr>
        <p:txBody>
          <a:bodyPr/>
          <a:lstStyle/>
          <a:p>
            <a:pPr algn="ctr"/>
            <a:r>
              <a:rPr lang="ru-RU" dirty="0" err="1" smtClean="0"/>
              <a:t>ГЕРб</a:t>
            </a:r>
            <a:r>
              <a:rPr lang="ru-RU" dirty="0" smtClean="0"/>
              <a:t> РФ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12" y="120331"/>
            <a:ext cx="4925568" cy="58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881" y="210312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Гимн РФ</a:t>
            </a:r>
            <a:endParaRPr lang="cs-CZ" dirty="0"/>
          </a:p>
        </p:txBody>
      </p:sp>
      <p:pic>
        <p:nvPicPr>
          <p:cNvPr id="4" name="UAbVgab8ct8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62525" y="1265377"/>
            <a:ext cx="8999593" cy="50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0296" y="344424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Население </a:t>
            </a:r>
            <a:r>
              <a:rPr lang="ru-RU" dirty="0" err="1" smtClean="0"/>
              <a:t>рф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6613" y="1729571"/>
            <a:ext cx="5361432" cy="331118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1 января 2017 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России было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146 804 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372</a:t>
            </a:r>
            <a:r>
              <a:rPr 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постоянных жителей (девятое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 в мире по численности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180 национальностей (этнических групп).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Почти 81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% населения России составляют русские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121202"/>
              </p:ext>
            </p:extLst>
          </p:nvPr>
        </p:nvGraphicFramePr>
        <p:xfrm>
          <a:off x="5718045" y="1729567"/>
          <a:ext cx="5803394" cy="331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697"/>
                <a:gridCol w="2901697"/>
              </a:tblGrid>
              <a:tr h="413899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Национальный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состав (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2010)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13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Русские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80,9 %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3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Татары 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3,9 %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3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Украинцы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3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Башкиры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3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Чуваши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3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Чеченцы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1,0 %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3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национальности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10,6 %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3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3"/>
              </a:rPr>
              <a:t>Органы государственной власти </a:t>
            </a:r>
            <a:r>
              <a:rPr lang="ru-RU" dirty="0" err="1" smtClean="0">
                <a:hlinkClick r:id="rId3"/>
              </a:rPr>
              <a:t>рф</a:t>
            </a:r>
            <a:endParaRPr lang="cs-CZ" dirty="0"/>
          </a:p>
        </p:txBody>
      </p:sp>
      <p:pic>
        <p:nvPicPr>
          <p:cNvPr id="4" name="OwtqrCLiigw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26843" y="2116646"/>
            <a:ext cx="5888101" cy="33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213539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Политические партии России</a:t>
            </a:r>
            <a:br>
              <a:rPr lang="ru-RU" dirty="0"/>
            </a:b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95261"/>
              </p:ext>
            </p:extLst>
          </p:nvPr>
        </p:nvGraphicFramePr>
        <p:xfrm>
          <a:off x="361266" y="887057"/>
          <a:ext cx="11045952" cy="4610151"/>
        </p:xfrm>
        <a:graphic>
          <a:graphicData uri="http://schemas.openxmlformats.org/drawingml/2006/table">
            <a:tbl>
              <a:tblPr/>
              <a:tblGrid>
                <a:gridCol w="2899660"/>
                <a:gridCol w="782324"/>
                <a:gridCol w="2779776"/>
                <a:gridCol w="1616191"/>
                <a:gridCol w="1779536"/>
                <a:gridCol w="1188465"/>
              </a:tblGrid>
              <a:tr h="3433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партии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Сокращ.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Идеология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 партии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 фракции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фракции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343333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 tooltip="Единая Россия"/>
                        </a:rPr>
                        <a:t>Единая Россия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tooltip="Прагматизм"/>
                        </a:rPr>
                        <a:t>прагматизм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tooltip="Центризм (политика)"/>
                        </a:rPr>
                        <a:t>центризм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tooltip="Медведев, Дмитрий Анатольевич"/>
                        </a:rPr>
                        <a:t>Д. А. Медведев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tooltip="Васильев, Владимир Абдуалиевич"/>
                        </a:rPr>
                        <a:t>В. А. Васильев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37883">
                <a:tc>
                  <a:txBody>
                    <a:bodyPr/>
                    <a:lstStyle/>
                    <a:p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tooltip="Коммунистическая партия Российской Федерации"/>
                        </a:rPr>
                        <a:t>Коммунистическая партия Российской Федерации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КПРФ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 tooltip="Коммунизм"/>
                        </a:rPr>
                        <a:t>коммунизм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 tooltip="Марксизм-ленинизм"/>
                        </a:rPr>
                        <a:t>марксизм-ленинизм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0" tooltip="Патриотизм"/>
                        </a:rPr>
                        <a:t>патриотизм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1" tooltip="Зюганов, Геннадий Андреевич"/>
                        </a:rPr>
                        <a:t>Г. А. Зюганов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85159">
                <a:tc>
                  <a:txBody>
                    <a:bodyPr/>
                    <a:lstStyle/>
                    <a:p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2" tooltip="ЛДПР"/>
                        </a:rPr>
                        <a:t>Либерально-демократическая партия России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ЛДПР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3" tooltip="Национализм в России"/>
                        </a:rPr>
                        <a:t>русский национализм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4" tooltip="Панславизм"/>
                        </a:rPr>
                        <a:t>панславизм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600" u="none" strike="noStrike" dirty="0" smtClean="0">
                          <a:solidFill>
                            <a:srgbClr val="A5585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5" tooltip="Неоимпериализм (страница отсутствует)"/>
                        </a:rPr>
                        <a:t>неоимпериализм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6" tooltip="Жириновский, Владимир Вольфович"/>
                        </a:rPr>
                        <a:t>В. В. Жириновский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37883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7" tooltip="Справедливая Россия"/>
                        </a:rPr>
                        <a:t>Справедливая Россия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8" tooltip="Социал-демократия"/>
                        </a:rPr>
                        <a:t>социал-демократия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9" tooltip="Демократический социализм"/>
                        </a:rPr>
                        <a:t>демократический социализм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0" tooltip="Миронов, Сергей Михайлович"/>
                        </a:rPr>
                        <a:t>С. М. Миронов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85159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1" tooltip="Родина (партия, Россия)"/>
                        </a:rPr>
                        <a:t>Родина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Родина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2" tooltip="Левый национализм"/>
                        </a:rPr>
                        <a:t>левый национализм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3" tooltip="Традиционализм"/>
                        </a:rPr>
                        <a:t>традиционализм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4" tooltip="Национал-консерватизм"/>
                        </a:rPr>
                        <a:t>национал-консерватизм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5" tooltip="Журавлёв, Алексей Александрович"/>
                        </a:rPr>
                        <a:t>А. А. Журавлёв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90609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6" tooltip="Гражданская платформа (Россия)"/>
                        </a:rPr>
                        <a:t>Гражданская платформа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ГП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7" tooltip="Консерватизм"/>
                        </a:rPr>
                        <a:t>консерватизм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8" tooltip="Экономический либерализм"/>
                        </a:rPr>
                        <a:t>экономический либерализм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9" tooltip="Шайхутдинов, Рифат Габдулхакович"/>
                        </a:rPr>
                        <a:t>Р. Г. Шайхутдинов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0384" marR="40384" marT="20192" marB="2019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914400" y="5702731"/>
            <a:ext cx="1049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действующей Государственной думе VII созыва по итогам выборов 2016 года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2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Российская федерация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1600100"/>
            <a:ext cx="10394707" cy="3311189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демократическое федеративное правовое государство с республиканской формой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правления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2880" y="275392"/>
            <a:ext cx="12009120" cy="6181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Российскую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Федерацию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образуют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83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субъекта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федерации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административно-территориальные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единицы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Адыгея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Адыгея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Алтай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Бурятия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Дагестан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Ингушская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Кабардино-Балкарская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Калмыкия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КарачаевоЧеркесская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Карелия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Коми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Марий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Эл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Мордовия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Саха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Якутия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Северная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Осетия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Татарстан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Татарстан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Тыва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Удмуртская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Хакасия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Чеченская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Чувашская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автономных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Ненецкий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автономный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округ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Ханты-Мансийский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автономный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округ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Чукотский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автономный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округ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Ямало-Ненецкий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автономный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округ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автономная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Еврейская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автономная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краёв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Алтайский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Забайкальский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Камчатский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Краснодарский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Красноярский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Пермский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Приморский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Ставропольский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Хабаровский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областей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Амурская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Архангельская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Астраханская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Белгородская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Брянская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Владимирская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Волгоградская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Вологодская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Воронежская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Ивановская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Иркутская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Калининградская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Калужская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Кемеровская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Кировская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Костромская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Курганская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Курская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Ленинградская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Липецкая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Магаданская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Московская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Мурманская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Нижегородская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Новгородская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Новосибирская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Омская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Оренбургская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Орловская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Пензенская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Псковская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Ростовская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Рязанская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Самарская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Саратовская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Сахалинская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Свердловская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Смоленская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Тамбовская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Тверская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Томская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Тульская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Тюменская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Ульяновская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Челябинская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Ярославская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федерального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значения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ap of federal subjects of Russia (2014)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37" y="407479"/>
            <a:ext cx="8572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657" y="0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Федеральные округа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4" y="979589"/>
            <a:ext cx="10107168" cy="56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370489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Столица РФ - МОСКВА</a:t>
            </a:r>
            <a:endParaRPr lang="cs-CZ" dirty="0"/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32" y="2033752"/>
            <a:ext cx="4836751" cy="26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33752"/>
            <a:ext cx="5098237" cy="26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Государственная власть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19456" y="1837765"/>
            <a:ext cx="11411712" cy="3311189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Государственную власть в Российской Федерации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осуществляют: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Президент Российской Федерации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Собрание,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Федерации,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суды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Федерации.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491057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Государственная власть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6552" y="2148737"/>
            <a:ext cx="2603533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АКОНОДАТЕЛЬНАЯ</a:t>
            </a:r>
            <a:endParaRPr lang="cs-CZ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32603" y="2162601"/>
            <a:ext cx="2477601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ИСПОЛНИТЕЛЬНАЯ</a:t>
            </a:r>
            <a:endParaRPr lang="cs-CZ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391866" y="2146831"/>
            <a:ext cx="1466748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СУДЕБНАЯ</a:t>
            </a:r>
            <a:endParaRPr lang="cs-CZ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5801" y="3171065"/>
            <a:ext cx="2945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Собрание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(парламент)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4467874"/>
            <a:ext cx="3026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Федерации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(верхняя палата):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89335" y="4467874"/>
            <a:ext cx="303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Дума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(нижняя палата):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267785" y="31710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(Председатель и министры)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304323" y="3171065"/>
            <a:ext cx="364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Судебные органы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(Конституционный суд, Верховный суд и др.)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Přímá spojnice se šipkou 17"/>
          <p:cNvCxnSpPr>
            <a:stCxn id="6" idx="2"/>
            <a:endCxn id="9" idx="0"/>
          </p:cNvCxnSpPr>
          <p:nvPr/>
        </p:nvCxnSpPr>
        <p:spPr>
          <a:xfrm>
            <a:off x="2158319" y="2522494"/>
            <a:ext cx="1" cy="648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9" idx="2"/>
            <a:endCxn id="11" idx="0"/>
          </p:cNvCxnSpPr>
          <p:nvPr/>
        </p:nvCxnSpPr>
        <p:spPr>
          <a:xfrm flipH="1">
            <a:off x="1513490" y="3817396"/>
            <a:ext cx="644830" cy="650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9" idx="2"/>
            <a:endCxn id="12" idx="0"/>
          </p:cNvCxnSpPr>
          <p:nvPr/>
        </p:nvCxnSpPr>
        <p:spPr>
          <a:xfrm>
            <a:off x="2158320" y="3817396"/>
            <a:ext cx="2647334" cy="650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7" idx="2"/>
          </p:cNvCxnSpPr>
          <p:nvPr/>
        </p:nvCxnSpPr>
        <p:spPr>
          <a:xfrm flipH="1">
            <a:off x="6171403" y="2536358"/>
            <a:ext cx="1" cy="650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8" idx="2"/>
            <a:endCxn id="14" idx="0"/>
          </p:cNvCxnSpPr>
          <p:nvPr/>
        </p:nvCxnSpPr>
        <p:spPr>
          <a:xfrm>
            <a:off x="10125240" y="2520588"/>
            <a:ext cx="0" cy="650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5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Президент </a:t>
            </a:r>
            <a:r>
              <a:rPr lang="ru-RU" dirty="0" err="1" smtClean="0"/>
              <a:t>рф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6888" y="1514756"/>
            <a:ext cx="10394707" cy="3311189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 Владимирович Путин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37" y="1098753"/>
            <a:ext cx="2885358" cy="41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Hlavní událost</Template>
  <TotalTime>103</TotalTime>
  <Words>487</Words>
  <Application>Microsoft Office PowerPoint</Application>
  <PresentationFormat>Širokoúhlá obrazovka</PresentationFormat>
  <Paragraphs>98</Paragraphs>
  <Slides>16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Times New Roman</vt:lpstr>
      <vt:lpstr>Hlavní událost</vt:lpstr>
      <vt:lpstr>Государственное устройство рф</vt:lpstr>
      <vt:lpstr>Российская федерация</vt:lpstr>
      <vt:lpstr>Prezentace aplikace PowerPoint</vt:lpstr>
      <vt:lpstr>Prezentace aplikace PowerPoint</vt:lpstr>
      <vt:lpstr>Федеральные округа</vt:lpstr>
      <vt:lpstr>Столица РФ - МОСКВА</vt:lpstr>
      <vt:lpstr>Государственная власть</vt:lpstr>
      <vt:lpstr>Государственная власть</vt:lpstr>
      <vt:lpstr>Президент рф</vt:lpstr>
      <vt:lpstr>Председатель правительства РФ (премьер-министр)</vt:lpstr>
      <vt:lpstr>Государственный флаг РФ</vt:lpstr>
      <vt:lpstr>ГЕРб РФ</vt:lpstr>
      <vt:lpstr>Гимн РФ</vt:lpstr>
      <vt:lpstr>Население рф</vt:lpstr>
      <vt:lpstr>Органы государственной власти рф</vt:lpstr>
      <vt:lpstr>Политические партии России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устройство рф</dc:title>
  <dc:creator>JANA</dc:creator>
  <cp:lastModifiedBy>JANA</cp:lastModifiedBy>
  <cp:revision>14</cp:revision>
  <dcterms:created xsi:type="dcterms:W3CDTF">2017-08-23T07:47:02Z</dcterms:created>
  <dcterms:modified xsi:type="dcterms:W3CDTF">2017-09-18T20:41:02Z</dcterms:modified>
</cp:coreProperties>
</file>