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gogical_dictionary.academic.ru/976/%D0%94%D0%B8%D0%B4%D0%B0%D0%BA%D1%82%D0%B8%D0%BA%D0%B0" TargetMode="External"/><Relationship Id="rId2" Type="http://schemas.openxmlformats.org/officeDocument/2006/relationships/hyperlink" Target="https://studopedia.ru/6_70897_ponyatie-didaktika-osnovnie-didakticheskie-kategori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tudopedia.ru/8_124268_didaktika-predmet-i-zadachi-didaktiki-kategorii-didaktiki-osnovnie-didakticheskie-kontseptsii-istoriya-i-sovremennost-sovremennaya-obrazovatelnaya-paradigma.html" TargetMode="External"/><Relationship Id="rId4" Type="http://schemas.openxmlformats.org/officeDocument/2006/relationships/hyperlink" Target="http://fb.ru/article/181356/didaktika-v-pedagogike---eto-cht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1511E6-1BB9-41AB-A7A0-95BEF429E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Cyrl-AZ" dirty="0"/>
              <a:t>Дидактика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33B643C-E339-425C-B2C0-BA624752D3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Sojková, </a:t>
            </a:r>
            <a:r>
              <a:rPr lang="cs-CZ" dirty="0" err="1"/>
              <a:t>učo</a:t>
            </a:r>
            <a:r>
              <a:rPr lang="cs-CZ" dirty="0"/>
              <a:t> 447601</a:t>
            </a:r>
          </a:p>
        </p:txBody>
      </p:sp>
    </p:spTree>
    <p:extLst>
      <p:ext uri="{BB962C8B-B14F-4D97-AF65-F5344CB8AC3E}">
        <p14:creationId xmlns:p14="http://schemas.microsoft.com/office/powerpoint/2010/main" val="3686818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https://studopedia.ru/6_70897_ponyatie-didaktika-osnovnie-didakticheskie-kategorii.html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https://pedagogical_dictionary.academic.ru/976/%D0%94%D0%B8%D0%B4%D0%B0%D0%BA%D1%82%D0%B8%D0%BA%D0%B0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http://fb.ru/article/181356/didaktika-v-pedagogike---eto-chto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https://studopedia.ru/8_124268_didaktika-predmet-i-zadachi-didaktiki-kategorii-didaktiki-osnovnie-didakticheskie-kontseptsii-istoriya-i-sovremennost-sovremennaya-obrazovatelnaya-paradigma.html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CHODĚRA, Radomír. Didaktika cizích jazyků: úvod do vědního oboru. Praha: Academia, 2006. ISBN 80-200-1213-3. </a:t>
            </a:r>
          </a:p>
        </p:txBody>
      </p:sp>
    </p:spTree>
    <p:extLst>
      <p:ext uri="{BB962C8B-B14F-4D97-AF65-F5344CB8AC3E}">
        <p14:creationId xmlns:p14="http://schemas.microsoft.com/office/powerpoint/2010/main" val="34803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6BD9B2-6BE7-4360-803E-2526871DD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392" y="2570490"/>
            <a:ext cx="7192653" cy="1646302"/>
          </a:xfrm>
        </p:spPr>
        <p:txBody>
          <a:bodyPr/>
          <a:lstStyle/>
          <a:p>
            <a:pPr algn="ctr"/>
            <a:r>
              <a:rPr lang="az-Cyrl-AZ" dirty="0"/>
              <a:t>Большое спасибо за внимание</a:t>
            </a:r>
            <a:r>
              <a:rPr lang="cs-CZ" dirty="0"/>
              <a:t>!!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574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B0B693-A54A-4928-B358-74709069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1A53F0F-7FC5-49B4-8840-0280777BA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образования и обучения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отрасль педагогики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«дидактика» был введен в употребление в 1613 году в Германии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дидактики являются закономерности и принципы обучения, его цели, научные основы содержания образования, методы, формы, средства обучения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21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1486"/>
          </a:xfrm>
        </p:spPr>
        <p:txBody>
          <a:bodyPr>
            <a:normAutofit/>
          </a:bodyPr>
          <a:lstStyle/>
          <a:p>
            <a:r>
              <a:rPr lang="az-Cyrl-AZ" sz="3200" dirty="0"/>
              <a:t>О</a:t>
            </a:r>
            <a:r>
              <a:rPr lang="az-Cyrl-A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сновными категориями дидактики являются: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185AE8A-0EAE-4A7A-ADFE-5E7AB5DE9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4971"/>
            <a:ext cx="9177866" cy="5109029"/>
          </a:xfrm>
        </p:spPr>
        <p:txBody>
          <a:bodyPr>
            <a:noAutofit/>
          </a:bodyPr>
          <a:lstStyle/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целенаправленный процесс непосредственной передачи и приема опыта поколений во взаимодействиии педагога и учащихся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деятельность тех кто обучает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деятельность ученика по овладению знаниями, навыками, умениями с учетом требований современной жизни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совокупность усвоенных учеником сведений, понятий и представлений о предметах и явлениях объективной действительности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усвоенные автоматизированные двигательные, сенсорные и умственные действия, выполняемые точно, легко и быстро при незначительном напряжении сознания и обеспечивающие эффективность деятельности человека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достигнутые в процессе обучения возможности человека творчески применять знания и навыки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1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C695DB-ECFC-45E3-90FD-F7ED8EDB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Основные дидактические концепции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3E8B861-33D3-4FF1-92D1-FDFF5D26E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28800"/>
            <a:ext cx="9627809" cy="478971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Я.А. Коменского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трех уровнях обучения: сначала должна работать мысль, потом – память, потом – руки.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уровне обучения решаются определенные дидактические задачи: на 1 ступени - осознание, на 2 – осмысление, на 3 – обобщение; на 4 – текущее повторение, на 5 – тематическое повторение, на 6 – итоговое повторение; на 7 – формирование и совершенствование умений, на 8 – стандартное применение, на 9 – творческое применение). 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последовательности закономерностей приводит к снижению качества знаний.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ok-t.ru/studopediaru/baza8/287097670974.files/image002.png">
            <a:extLst>
              <a:ext uri="{FF2B5EF4-FFF2-40B4-BE49-F238E27FC236}">
                <a16:creationId xmlns:a16="http://schemas.microsoft.com/office/drawing/2014/main" xmlns="" id="{76CBF9AC-A621-4BC6-B31B-B747B34A1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955" y="2647384"/>
            <a:ext cx="5169769" cy="1323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91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E79B42-68B5-40D8-A89B-BA8565EB9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Основные дидактические концепции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22A019A-7FED-4126-B1C9-B7C6327A1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3080"/>
            <a:ext cx="8596668" cy="464820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Иоганна Фридриха Гербарта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теория воспитывающего обучения. Немецкий педагог обосновал систему обучения, используемую в Европе до сих пор. Система строиться по четырем формальным ступеням: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AutoNum type="arabicPeriod"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Ступень ясности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(изложения) – выделение материала и углубленное его рассмотрение.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AutoNum type="arabicPeriod"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Ступень ассоциации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(понимания)– связь нового материала с прошлыми знаниями.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AutoNum type="arabicPeriod"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Ступень системы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(обобщения) – обнаружение выводов, формулировка понятий, законов.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AutoNum type="arabicPeriod"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Ступень метода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(применения) – понимание теорий, применение их к новым явлениям, ситуациям.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19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BD29C00-0F44-42EB-AF9F-3E8838C5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cs-CZ" dirty="0"/>
              <a:t>Основные цели</a:t>
            </a:r>
            <a:r>
              <a:rPr lang="cs-CZ" altLang="cs-CZ" dirty="0"/>
              <a:t> </a:t>
            </a:r>
            <a:r>
              <a:rPr lang="az-Cyrl-AZ" dirty="0"/>
              <a:t>дидактики: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2D3DA68-A025-4AE4-92E1-10A541BE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 объяснение процесса обучения и условий его реализации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более современных процессов обучения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учебного процесса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обучающие системы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технологии обучения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1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011C5B-50CB-4364-8A23-1C4F11DB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47A68DF-0AB7-45BE-A85A-D5BA872F7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общую и частные дидактики (по предметам).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понятие преподавание, учение; факторы, влияющие на процесс обучения; условия, в которых осуществляется обучение и результаты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методика преподавания учебных предметов, учебный предмет, который имеет свою специфику преподавания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638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BE42A3-44DB-4B1C-9CFB-52F4B650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Основные принципы дидактики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4BAEECB-15CB-463A-9612-26DEA4E20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(посильност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сознательност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активност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теории с практикой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последовательност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наглядност</a:t>
            </a:r>
            <a:r>
              <a:rPr lang="az-Cyrl-A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77976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490</Words>
  <Application>Microsoft Office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Trebuchet MS</vt:lpstr>
      <vt:lpstr>Wingdings</vt:lpstr>
      <vt:lpstr>Wingdings 3</vt:lpstr>
      <vt:lpstr>Fazeta</vt:lpstr>
      <vt:lpstr>Дидактика</vt:lpstr>
      <vt:lpstr>Большое спасибо за внимание!! </vt:lpstr>
      <vt:lpstr>Prezentace aplikace PowerPoint</vt:lpstr>
      <vt:lpstr>Основными категориями дидактики являются:</vt:lpstr>
      <vt:lpstr>Основные дидактические концепции:</vt:lpstr>
      <vt:lpstr>Основные дидактические концепции:</vt:lpstr>
      <vt:lpstr>Основные цели дидактики:</vt:lpstr>
      <vt:lpstr>Prezentace aplikace PowerPoint</vt:lpstr>
      <vt:lpstr>Основные принципы дидактики: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Дидактика</dc:title>
  <dc:creator>Petra Sojková</dc:creator>
  <cp:lastModifiedBy>Bobrzykova</cp:lastModifiedBy>
  <cp:revision>6</cp:revision>
  <dcterms:created xsi:type="dcterms:W3CDTF">2017-10-22T19:40:50Z</dcterms:created>
  <dcterms:modified xsi:type="dcterms:W3CDTF">2017-11-03T12:48:32Z</dcterms:modified>
</cp:coreProperties>
</file>