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7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07.12.2017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07.12.2017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cstate="print"/>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cstate="print"/>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cstate="print"/>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lektor</cp:lastModifiedBy>
  <cp:revision>66</cp:revision>
  <cp:lastPrinted>2015-03-29T10:57:17Z</cp:lastPrinted>
  <dcterms:created xsi:type="dcterms:W3CDTF">2015-03-29T09:02:29Z</dcterms:created>
  <dcterms:modified xsi:type="dcterms:W3CDTF">2017-12-07T08:26:51Z</dcterms:modified>
</cp:coreProperties>
</file>