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CA610-9BB6-4233-9486-0E4FCA0D8802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B182C-AA4E-4207-92AC-B7A0E852174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lamot.ru/disleksiya/lechenie-disleksii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islekciy.blox.ua/2009/09/Uchebnye-trudnostiDisgrafiya-disleksiya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630616" cy="266429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РЕБЕНОК С ОСОБЫМИ ОБРАЗОВАТЕЛЬНЫМИ ПОТРЕБНОСТЯМИ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accent6">
                    <a:lumMod val="75000"/>
                  </a:schemeClr>
                </a:solidFill>
              </a:rPr>
            </a:b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728792" cy="29523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Ольга Бобржикова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Университет им. Масарика в Брно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Педагогический факультет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Кафедра русского языка и литераратуры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7008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Нарушения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процессов чтения и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письма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19256" cy="413732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Трудности восприятия текста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дислексия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характеризуется как неспособность воспринимать печатный или рукописный текст и трансформировать его в слова.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При дислексии во время чтения наблюдаются такие типы ошибок: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замена и смешивание звуков, побуквенное чтение, перестановка и др.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Нарушения процессов чтения и письма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</a:rPr>
              <a:t>Нарушение навыков письма – 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дисграфия </a:t>
            </a:r>
          </a:p>
          <a:p>
            <a:r>
              <a:rPr lang="ru-RU" sz="3000" dirty="0">
                <a:solidFill>
                  <a:schemeClr val="accent6">
                    <a:lumMod val="50000"/>
                  </a:schemeClr>
                </a:solidFill>
              </a:rPr>
              <a:t>искажение или замена букв, искривление звуко-составляющей структуры слова, нарушение элитного написания слов, аграматизмы. В основу классификации дисграфии положена несформированность определенных операций процесса письма:</a:t>
            </a:r>
            <a:endParaRPr lang="cs-CZ" sz="3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3000" dirty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</a:rPr>
              <a:t>артикуляционно-акустическая дисграфия 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</a:rPr>
              <a:t>проявляется в заменах, пропусках букв, которые соответствуют пропускам и заменам в устной речи</a:t>
            </a: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endParaRPr lang="cs-CZ" sz="3000" dirty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Нарушения процессов чтения и письма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дисграфия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на основе нарушения фонематического распознавания проявляется в заменах букв соответствующих фонематично близким звукам, хотя в устной речи звуки проговариваются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правильно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дисграфия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на основе нарушения речевого анализа и синтеза, которое проявляется в искажении  звуко-буквенной структуры слова, деления предложений на слова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грамматическая дисграфия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связана с недоразвитием грамматического строения речи (морфологический и синтаксических обобщений).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4847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Проблематика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дислексии и ее коррекция: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u="sng" dirty="0">
                <a:hlinkClick r:id="rId2"/>
              </a:rPr>
              <a:t>http://</a:t>
            </a:r>
            <a:r>
              <a:rPr lang="ru-RU" u="sng" dirty="0" smtClean="0">
                <a:hlinkClick r:id="rId2"/>
              </a:rPr>
              <a:t>www.sulamot.ru/disleksiya/lechenie-disleksii.html</a:t>
            </a:r>
            <a:endParaRPr lang="ru-RU" u="sng" dirty="0" smtClean="0"/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Очень часто детей, которые страдают дислексией, считают непослушными, ленивыми и упрямыми. В связи с этим их помещают в классы для отстающих детей, не обращая внимания на то, что у этих детей имеются какие-либо выдающиеся способности. Из-за такого отношения дети, страдающие дислексией, теряют интерес к учебе, начинают прогуливать занятия. Если в это время не начать лечение дислексии, то наверстать упущенное вряд ли получится. Также без своевременной коррекции заболевания часто развиваются такие осложнения, как снижение самооценки, нарушение поведения, развитие депрессии.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Проблематика дислексии и ее коррекция</a:t>
            </a:r>
            <a:r>
              <a:rPr lang="ru-RU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>
                <a:hlinkClick r:id="rId2"/>
              </a:rPr>
              <a:t>http://dislekciy.blox.ua/2009/09/Uchebnye-trudnostiDisgrafiya-disleksiya.html</a:t>
            </a:r>
            <a:endParaRPr lang="cs-CZ" dirty="0"/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Для лечения дислексии используют специальные программы коррекции, которые подбирают индивидуально к каждому пациенту. Владение навыками чтения, полученное благодаря этим специальным курсам, поможет страдающим дислексией чувствовать себя намного увереннее в разнообразных сферах деятельности.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 помощью коррекции дислексии в форме устной работы, применения различных технических средств и альтернативных методов обучения страдающие этим нарушением преодолеют трудности с чтением, распознаванием чисел и слов.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19256" cy="1714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None/>
            </a:pPr>
            <a:endParaRPr lang="ru-RU" dirty="0" smtClean="0"/>
          </a:p>
          <a:p>
            <a:pPr marL="514350" indent="-514350" algn="ctr">
              <a:buNone/>
            </a:pPr>
            <a:endParaRPr lang="ru-RU" dirty="0"/>
          </a:p>
          <a:p>
            <a:pPr marL="514350" indent="-514350" algn="ctr">
              <a:buNone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СПАСИБО ЗА ВНИМАНИЕ</a:t>
            </a:r>
            <a:endParaRPr lang="cs-CZ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91264" cy="151216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Понятие «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дети с особыми образовательными потребностями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»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19256" cy="3849291"/>
          </a:xfrm>
        </p:spPr>
        <p:txBody>
          <a:bodyPr/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охватывает всех учащихся, чьи образовательные проблемы выходят за границы общепринятой нормы. 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делает ударение на необходимости обеспечения дополнительной поддержки в обучении детей, которые имеют определенные особенности в развитии.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91683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Понятие «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дети с особыми образовательными потребностями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» 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19256" cy="3921299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определение, которое дает французский ученый Г. Лефранко: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«Особые потребности – это термин, который используется в отношении лиц, чья социальная, физическая или эмоциональная особенность требует специального внимания и услуг, предоставляется возможность расширить свой потенциал».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Инклюзивное</a:t>
            </a:r>
            <a:r>
              <a:rPr lang="ru-RU" b="1" dirty="0"/>
              <a:t>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образование</a:t>
            </a:r>
            <a:r>
              <a:rPr lang="ru-RU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– это система образовательных услуг, которая базируется на принципе обеспечения основного права детей на образование и права обучаться по месту проживания, что предусматривает обучение в условиях общеобразовательного учебного заведения.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63272" cy="270892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Дети с особенностями психофизического развития разделяются по следующим категориям: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12976"/>
            <a:ext cx="8219256" cy="2913187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категории: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5001419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 нарушениями слуха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(глухие, оглохшие, со сниженным слухом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 нарушениями зрения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(слепые, ослепшие, со сниженным зрением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 нарушениями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интеллекта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(умственно отсталые, с задержкой психического развития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 речевыми нарушениями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нарушениями опорно-двигательного аппарата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со сложной структурой нарушений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(умственно отсталые слепые или глухие, слепоглухонемые и др.);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 эмоционально-волевыми нарушениями и дети с аутизмом.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10081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1 Речевые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нарушения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b="1" dirty="0" smtClean="0">
                <a:solidFill>
                  <a:schemeClr val="accent6">
                    <a:lumMod val="50000"/>
                  </a:schemeClr>
                </a:solidFill>
              </a:rPr>
              <a:t>дислалия </a:t>
            </a:r>
            <a:r>
              <a:rPr lang="ru-RU" sz="2600" dirty="0">
                <a:solidFill>
                  <a:schemeClr val="accent6">
                    <a:lumMod val="50000"/>
                  </a:schemeClr>
                </a:solidFill>
              </a:rPr>
              <a:t>(нарушения звукоречи);</a:t>
            </a:r>
            <a:endParaRPr lang="cs-CZ" sz="2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600" b="1" dirty="0">
                <a:solidFill>
                  <a:schemeClr val="accent6">
                    <a:lumMod val="50000"/>
                  </a:schemeClr>
                </a:solidFill>
              </a:rPr>
              <a:t>нарушения голоса </a:t>
            </a:r>
            <a:r>
              <a:rPr lang="ru-RU" sz="2600" dirty="0">
                <a:solidFill>
                  <a:schemeClr val="accent6">
                    <a:lumMod val="50000"/>
                  </a:schemeClr>
                </a:solidFill>
              </a:rPr>
              <a:t>(дисфония и афония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sz="2600" b="1" dirty="0">
                <a:solidFill>
                  <a:schemeClr val="accent6">
                    <a:lumMod val="50000"/>
                  </a:schemeClr>
                </a:solidFill>
              </a:rPr>
              <a:t>ринолалия </a:t>
            </a:r>
            <a:r>
              <a:rPr lang="ru-RU" sz="2600" dirty="0">
                <a:solidFill>
                  <a:schemeClr val="accent6">
                    <a:lumMod val="50000"/>
                  </a:schemeClr>
                </a:solidFill>
              </a:rPr>
              <a:t>(нарушения звукоречи и тембра голоса, связанные с врожденным дефектом формирования артикуляционного аппарата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sz="2600" b="1" dirty="0">
                <a:solidFill>
                  <a:schemeClr val="accent6">
                    <a:lumMod val="50000"/>
                  </a:schemeClr>
                </a:solidFill>
              </a:rPr>
              <a:t>дизартрия </a:t>
            </a:r>
            <a:r>
              <a:rPr lang="ru-RU" sz="2600" dirty="0">
                <a:solidFill>
                  <a:schemeClr val="accent6">
                    <a:lumMod val="50000"/>
                  </a:schemeClr>
                </a:solidFill>
              </a:rPr>
              <a:t>(нарушения звукоречи и мелодико-интанационной стороны речи, обусловленные недостаточностью иннервации мышц артикуляционного аппарата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заикание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endParaRPr lang="ru-RU" sz="2600" dirty="0" smtClean="0"/>
          </a:p>
          <a:p>
            <a:endParaRPr lang="cs-CZ" dirty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1 Речевые нарушения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лалия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(отсутствие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или недоразвитие речи у детей, обусловленное органичным локальным поражением головного мозга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афазия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(полная или частичная утрата речи, обусловленная органичными локальными поражениями головного мозга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общее недоразвитие речи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1 Речевые нарушения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нарушение письма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дисграфия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нарушение чтения -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дислексия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201</TotalTime>
  <Words>611</Words>
  <Application>Microsoft Office PowerPoint</Application>
  <PresentationFormat>Předvádění na obrazovce (4:3)</PresentationFormat>
  <Paragraphs>61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РЕБЕНОК С ОСОБЫМИ ОБРАЗОВАТЕЛЬНЫМИ ПОТРЕБНОСТЯМИ </vt:lpstr>
      <vt:lpstr>Понятие «дети с особыми образовательными потребностями» </vt:lpstr>
      <vt:lpstr>Понятие «дети с особыми образовательными потребностями» </vt:lpstr>
      <vt:lpstr>Инклюзивное образование </vt:lpstr>
      <vt:lpstr>Дети с особенностями психофизического развития разделяются по следующим категориям: </vt:lpstr>
      <vt:lpstr>категории:</vt:lpstr>
      <vt:lpstr>1 Речевые нарушения </vt:lpstr>
      <vt:lpstr>1 Речевые нарушения</vt:lpstr>
      <vt:lpstr>1 Речевые нарушения</vt:lpstr>
      <vt:lpstr> Нарушения процессов чтения и письма </vt:lpstr>
      <vt:lpstr>Нарушения процессов чтения и письма</vt:lpstr>
      <vt:lpstr>Нарушения процессов чтения и письма</vt:lpstr>
      <vt:lpstr> Проблематика дислексии и ее коррекция: </vt:lpstr>
      <vt:lpstr>Проблематика дислексии и ее коррекция: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РЕБЕНОК С ОСОБЫМИ ОБРАЗОВАТЕЛЬНЫМИ ПОТРЕБНОСТЯМИ</dc:title>
  <dc:creator>RUSDHM275286</dc:creator>
  <cp:lastModifiedBy>Bobrzykova</cp:lastModifiedBy>
  <cp:revision>23</cp:revision>
  <dcterms:created xsi:type="dcterms:W3CDTF">2017-04-20T15:23:58Z</dcterms:created>
  <dcterms:modified xsi:type="dcterms:W3CDTF">2017-12-12T14:15:52Z</dcterms:modified>
</cp:coreProperties>
</file>