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3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CE96C7-FEF0-45B7-AD8F-A7232DA88B5B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8BB720-06DB-4BCE-A36E-1EF7E189E47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ktor\Documents\REALIE\&#1052;&#1054;&#1057;&#1050;&#1042;&#1040;%20&#1058;&#1054;&#1055;%2010_%20&#1052;&#1077;&#1089;&#1090;&#1072;%20&#1086;&#1073;&#1103;&#1079;&#1072;&#1090;&#1077;&#1083;&#1100;&#1085;&#1099;&#1077;%20&#1082;%20&#1087;&#1086;&#1089;&#1077;&#1097;&#1077;&#1085;&#1080;&#1102;%20&#1074;%20&#1052;&#1086;&#1089;&#1082;&#1074;&#1077;%20(&#1056;&#1086;&#1089;&#1089;&#1080;&#1103;)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ktor\Documents\REALIE\&#1055;&#1086;%20&#1052;&#1086;&#1089;&#1082;&#1086;&#1074;&#1089;&#1082;&#1086;&#1084;&#1091;%20&#1082;&#1088;&#1077;&#1084;&#1083;&#1102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z/maps/place/Moskva,+Rusko/@55.7494733,37.35232,10z/data=!3m1!4b1!4m5!3m4!1s0x46b54afc73d4b0c9:0x3d44d6cc5757cf4c!8m2!3d55.755826!4d37.61729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МОСКВА</a:t>
            </a:r>
            <a:endParaRPr lang="cs-CZ" sz="8000" dirty="0"/>
          </a:p>
        </p:txBody>
      </p:sp>
      <p:sp>
        <p:nvSpPr>
          <p:cNvPr id="36866" name="AutoShape 2" descr="Výsledek obrázku pro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68" name="AutoShape 4" descr="Výsledek obrázku pro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0" name="AutoShape 6" descr="Výsledek obrázku pro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93096"/>
            <a:ext cx="2483110" cy="158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Coat of Arms of Moscow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700808"/>
            <a:ext cx="1008112" cy="1195334"/>
          </a:xfrm>
          <a:prstGeom prst="rect">
            <a:avLst/>
          </a:prstGeom>
          <a:noFill/>
        </p:spPr>
      </p:pic>
      <p:pic>
        <p:nvPicPr>
          <p:cNvPr id="36875" name="Picture 11" descr="Flag of Moscow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1"/>
            <a:ext cx="1940335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 МОСКВЫ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5976664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Наземный городской транспорт: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автобусы,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троллейбусы,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трамваи,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такси,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маршрутное </a:t>
            </a:r>
            <a:r>
              <a:rPr lang="ru-RU" sz="2000" dirty="0" smtClean="0"/>
              <a:t>такси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Велосипедный транспорт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7106" name="Picture 2" descr="Výsledek obrázku pro маршрутное такси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3245936" cy="1821210"/>
          </a:xfrm>
          <a:prstGeom prst="rect">
            <a:avLst/>
          </a:prstGeom>
          <a:noFill/>
        </p:spPr>
      </p:pic>
      <p:pic>
        <p:nvPicPr>
          <p:cNvPr id="47108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00" y="4509120"/>
            <a:ext cx="3276364" cy="2184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 МОСКВЫ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Автомобильный транспорт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8130" name="Picture 2" descr="Výsledek obrázku pro кольца москвы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7"/>
            <a:ext cx="4032448" cy="3168352"/>
          </a:xfrm>
          <a:prstGeom prst="rect">
            <a:avLst/>
          </a:prstGeom>
          <a:noFill/>
        </p:spPr>
      </p:pic>
      <p:pic>
        <p:nvPicPr>
          <p:cNvPr id="48132" name="Picture 4" descr="Výsledek obrázku pro московские проб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85293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782960"/>
          </a:xfrm>
        </p:spPr>
        <p:txBody>
          <a:bodyPr/>
          <a:lstStyle/>
          <a:p>
            <a:pPr algn="ctr"/>
            <a:r>
              <a:rPr lang="ru-RU" dirty="0" smtClean="0"/>
              <a:t>Образование и наука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147248" cy="4572000"/>
          </a:xfrm>
        </p:spPr>
        <p:txBody>
          <a:bodyPr/>
          <a:lstStyle/>
          <a:p>
            <a:r>
              <a:rPr lang="ru-RU" b="1" dirty="0" smtClean="0"/>
              <a:t>Москва</a:t>
            </a:r>
            <a:r>
              <a:rPr lang="ru-RU" dirty="0" smtClean="0"/>
              <a:t> — крупный мировой научный центр, представленный научно-исследовательскими институтами, работающими во многих </a:t>
            </a:r>
            <a:r>
              <a:rPr lang="ru-RU" dirty="0" smtClean="0"/>
              <a:t>отраслях.</a:t>
            </a:r>
          </a:p>
          <a:p>
            <a:r>
              <a:rPr lang="ru-RU" b="1" dirty="0" smtClean="0"/>
              <a:t>Москва</a:t>
            </a:r>
            <a:r>
              <a:rPr lang="ru-RU" dirty="0" smtClean="0"/>
              <a:t> является одним из важнейших образовательных центров России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264 высших учебных заведения</a:t>
            </a:r>
            <a:endParaRPr lang="ru-RU" dirty="0" smtClean="0"/>
          </a:p>
          <a:p>
            <a:endParaRPr lang="cs-CZ" dirty="0"/>
          </a:p>
        </p:txBody>
      </p:sp>
      <p:pic>
        <p:nvPicPr>
          <p:cNvPr id="49156" name="Picture 4" descr="Výsledek obrázku pro м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33056"/>
            <a:ext cx="4888632" cy="274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Культура и искусство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980728"/>
            <a:ext cx="7772400" cy="4572000"/>
          </a:xfrm>
        </p:spPr>
        <p:txBody>
          <a:bodyPr/>
          <a:lstStyle/>
          <a:p>
            <a:r>
              <a:rPr lang="ru-RU" dirty="0" smtClean="0"/>
              <a:t>Театры (более 100) - </a:t>
            </a:r>
            <a:r>
              <a:rPr lang="ru-RU" sz="1800" dirty="0" smtClean="0"/>
              <a:t> Большой театр, Малый театр, 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smtClean="0"/>
              <a:t>МХТ им.Чехова, «</a:t>
            </a:r>
            <a:r>
              <a:rPr lang="ru-RU" sz="1800" dirty="0" smtClean="0"/>
              <a:t>Современник», Ленком, Театр на </a:t>
            </a:r>
            <a:r>
              <a:rPr lang="ru-RU" sz="1800" dirty="0" smtClean="0"/>
              <a:t>Таганке и др.</a:t>
            </a:r>
          </a:p>
          <a:p>
            <a:r>
              <a:rPr lang="ru-RU" dirty="0" smtClean="0"/>
              <a:t>Музеи (более 60) </a:t>
            </a:r>
            <a:r>
              <a:rPr lang="ru-RU" sz="1800" dirty="0" smtClean="0"/>
              <a:t>– Зоологический, Ботанический, Музей антропологии, Третьяковская галерея и др. </a:t>
            </a:r>
          </a:p>
          <a:p>
            <a:r>
              <a:rPr lang="ru-RU" dirty="0" smtClean="0"/>
              <a:t>Кинотеатры и киностудии  </a:t>
            </a:r>
            <a:r>
              <a:rPr lang="ru-RU" sz="1800" dirty="0" smtClean="0"/>
              <a:t>- </a:t>
            </a:r>
            <a:r>
              <a:rPr lang="ru-RU" sz="1800" dirty="0" smtClean="0"/>
              <a:t>«Мосфильм», «Союзмультфильм» </a:t>
            </a:r>
            <a:r>
              <a:rPr lang="ru-RU" sz="1800" dirty="0" smtClean="0"/>
              <a:t>Киностудия </a:t>
            </a:r>
            <a:r>
              <a:rPr lang="ru-RU" sz="1800" dirty="0" smtClean="0"/>
              <a:t>имени М. Горького, </a:t>
            </a:r>
            <a:r>
              <a:rPr lang="ru-RU" sz="1800" dirty="0" smtClean="0"/>
              <a:t>и др.</a:t>
            </a:r>
          </a:p>
          <a:p>
            <a:r>
              <a:rPr lang="ru-RU" dirty="0" smtClean="0"/>
              <a:t>Фестивали</a:t>
            </a:r>
            <a:r>
              <a:rPr lang="ru-RU" sz="1800" dirty="0" smtClean="0"/>
              <a:t> – напр. </a:t>
            </a:r>
            <a:r>
              <a:rPr lang="ru-RU" sz="1800" u="sng" dirty="0" smtClean="0"/>
              <a:t>Московский международный кинофестиваль</a:t>
            </a:r>
            <a:r>
              <a:rPr lang="ru-RU" sz="1800" dirty="0" smtClean="0"/>
              <a:t>.</a:t>
            </a:r>
            <a:endParaRPr lang="cs-CZ" sz="1800" dirty="0"/>
          </a:p>
        </p:txBody>
      </p:sp>
      <p:pic>
        <p:nvPicPr>
          <p:cNvPr id="50178" name="Picture 2" descr="Výsledek obrázku pro большой теа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21088"/>
            <a:ext cx="3888432" cy="2392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pic>
        <p:nvPicPr>
          <p:cNvPr id="4" name="МОСКВА ТОП 10_ Места обязательные к посещению в Москве (Россия)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6638957" cy="497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pic>
        <p:nvPicPr>
          <p:cNvPr id="54274" name="Picture 2" descr="Výsledek obrázku pro красная площа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65725" cy="4854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sp>
        <p:nvSpPr>
          <p:cNvPr id="52228" name="AutoShape 4" descr="Výsledek obrázku pro достопримечательности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2230" name="Picture 6" descr="Výsledek obrázku pro достопримечательности моск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0799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sp>
        <p:nvSpPr>
          <p:cNvPr id="52228" name="AutoShape 4" descr="Výsledek obrázku pro достопримечательности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5298" name="Picture 2" descr="Výsledek obrázku pro храм христа спас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165045" cy="475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sp>
        <p:nvSpPr>
          <p:cNvPr id="52228" name="AutoShape 4" descr="Výsledek obrázku pro достопримечательности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6322" name="Picture 2" descr="Výsledek obrázku pro новодевичий монасты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48147" cy="514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Архитектура и достопримечательности</a:t>
            </a:r>
            <a:endParaRPr lang="cs-CZ" dirty="0"/>
          </a:p>
        </p:txBody>
      </p:sp>
      <p:sp>
        <p:nvSpPr>
          <p:cNvPr id="52228" name="AutoShape 4" descr="Výsledek obrázku pro достопримечательности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7346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8883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8280920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Москва́</a:t>
            </a:r>
            <a:r>
              <a:rPr lang="ru-RU" dirty="0" smtClean="0"/>
              <a:t> — столица Российской Федерации, </a:t>
            </a:r>
            <a:endParaRPr lang="ru-RU" dirty="0" smtClean="0"/>
          </a:p>
          <a:p>
            <a:r>
              <a:rPr lang="ru-RU" dirty="0" smtClean="0"/>
              <a:t>город </a:t>
            </a:r>
            <a:r>
              <a:rPr lang="ru-RU" dirty="0" smtClean="0"/>
              <a:t>федерального значения, </a:t>
            </a:r>
            <a:endParaRPr lang="ru-RU" dirty="0" smtClean="0"/>
          </a:p>
          <a:p>
            <a:r>
              <a:rPr lang="ru-RU" dirty="0" smtClean="0"/>
              <a:t>административный </a:t>
            </a:r>
            <a:r>
              <a:rPr lang="ru-RU" dirty="0" smtClean="0"/>
              <a:t>центр Центрального федерального </a:t>
            </a:r>
            <a:r>
              <a:rPr lang="ru-RU" dirty="0" smtClean="0"/>
              <a:t>округа</a:t>
            </a:r>
          </a:p>
          <a:p>
            <a:r>
              <a:rPr lang="ru-RU" dirty="0" smtClean="0"/>
              <a:t>центр</a:t>
            </a:r>
            <a:r>
              <a:rPr lang="ru-RU" dirty="0" smtClean="0"/>
              <a:t> Московской </a:t>
            </a:r>
            <a:r>
              <a:rPr lang="ru-RU" dirty="0" smtClean="0"/>
              <a:t>области</a:t>
            </a:r>
          </a:p>
          <a:p>
            <a:r>
              <a:rPr lang="ru-RU" dirty="0" smtClean="0"/>
              <a:t>Население — </a:t>
            </a:r>
            <a:r>
              <a:rPr lang="ru-RU" dirty="0" smtClean="0"/>
              <a:t>12 380 </a:t>
            </a:r>
            <a:r>
              <a:rPr lang="ru-RU" dirty="0" smtClean="0"/>
              <a:t>664</a:t>
            </a:r>
            <a:r>
              <a:rPr lang="ru-RU" baseline="30000" dirty="0" smtClean="0"/>
              <a:t> </a:t>
            </a:r>
            <a:r>
              <a:rPr lang="ru-RU" dirty="0" smtClean="0"/>
              <a:t>чел</a:t>
            </a:r>
            <a:r>
              <a:rPr lang="ru-RU" dirty="0" smtClean="0"/>
              <a:t>. (2017), </a:t>
            </a:r>
            <a:endParaRPr lang="cs-CZ" dirty="0"/>
          </a:p>
        </p:txBody>
      </p:sp>
      <p:pic>
        <p:nvPicPr>
          <p:cNvPr id="1026" name="Picture 2" descr="Výsledek obrázku pro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84984"/>
            <a:ext cx="627925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Московский </a:t>
            </a:r>
            <a:r>
              <a:rPr lang="ru-RU" b="1" dirty="0" smtClean="0"/>
              <a:t>Кремль</a:t>
            </a:r>
            <a:endParaRPr lang="cs-CZ" dirty="0"/>
          </a:p>
        </p:txBody>
      </p:sp>
      <p:pic>
        <p:nvPicPr>
          <p:cNvPr id="4" name="По Московскому кремлю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3" y="1756456"/>
            <a:ext cx="6166495" cy="4624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836712"/>
            <a:ext cx="7772400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Расположена на реке Москве в центре Восточно-Европейской </a:t>
            </a:r>
            <a:r>
              <a:rPr lang="ru-RU" dirty="0" smtClean="0"/>
              <a:t>равнины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Как субъект федерации Москва граничит с Московской и Калужской областями</a:t>
            </a:r>
            <a:r>
              <a:rPr lang="ru-RU" dirty="0" smtClean="0"/>
              <a:t>.</a:t>
            </a:r>
          </a:p>
        </p:txBody>
      </p:sp>
      <p:pic>
        <p:nvPicPr>
          <p:cNvPr id="41986" name="Picture 2" descr="Výsledek obrázku pro москва на карт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33056"/>
            <a:ext cx="3955487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Москвы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7848872" cy="51495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Первое летописное упоминание</a:t>
            </a:r>
            <a:r>
              <a:rPr lang="ru-RU" dirty="0" smtClean="0"/>
              <a:t> </a:t>
            </a:r>
            <a:r>
              <a:rPr lang="ru-RU" dirty="0" smtClean="0"/>
              <a:t>- 1147 год, (ростово-суздальский</a:t>
            </a:r>
            <a:r>
              <a:rPr lang="ru-RU" dirty="0" smtClean="0"/>
              <a:t> князь Юрий Долгорукий </a:t>
            </a:r>
            <a:r>
              <a:rPr lang="ru-RU" dirty="0" smtClean="0"/>
              <a:t>встречался с </a:t>
            </a:r>
            <a:r>
              <a:rPr lang="ru-RU" dirty="0" smtClean="0"/>
              <a:t>новгород-северским князем </a:t>
            </a:r>
            <a:r>
              <a:rPr lang="ru-RU" dirty="0" smtClean="0"/>
              <a:t>Святославом)</a:t>
            </a:r>
          </a:p>
          <a:p>
            <a:pPr algn="just"/>
            <a:r>
              <a:rPr lang="ru-RU" dirty="0" smtClean="0"/>
              <a:t>Во второй половине XIII века при князе Данииле Александровиче </a:t>
            </a:r>
            <a:r>
              <a:rPr lang="ru-RU" dirty="0" smtClean="0"/>
              <a:t>Москва </a:t>
            </a:r>
            <a:r>
              <a:rPr lang="ru-RU" dirty="0" smtClean="0"/>
              <a:t>стала центром самостоятельного </a:t>
            </a:r>
            <a:r>
              <a:rPr lang="ru-RU" dirty="0" smtClean="0"/>
              <a:t>княжества</a:t>
            </a:r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конце XV века при князе Иване III </a:t>
            </a:r>
            <a:r>
              <a:rPr lang="ru-RU" dirty="0" smtClean="0"/>
              <a:t>становится </a:t>
            </a:r>
            <a:r>
              <a:rPr lang="ru-RU" dirty="0" smtClean="0"/>
              <a:t>столицей Русского </a:t>
            </a:r>
            <a:r>
              <a:rPr lang="ru-RU" dirty="0" smtClean="0"/>
              <a:t>государства</a:t>
            </a:r>
          </a:p>
          <a:p>
            <a:pPr algn="just"/>
            <a:r>
              <a:rPr lang="ru-RU" dirty="0" smtClean="0"/>
              <a:t>В 1712 году </a:t>
            </a:r>
            <a:r>
              <a:rPr lang="ru-RU" dirty="0" smtClean="0"/>
              <a:t>потеряла статус столицы, но осталась местом </a:t>
            </a:r>
            <a:r>
              <a:rPr lang="ru-RU" dirty="0" smtClean="0"/>
              <a:t>коронации </a:t>
            </a:r>
            <a:r>
              <a:rPr lang="ru-RU" dirty="0" smtClean="0"/>
              <a:t>императоров</a:t>
            </a:r>
          </a:p>
          <a:p>
            <a:pPr algn="just"/>
            <a:r>
              <a:rPr lang="ru-RU" dirty="0" smtClean="0"/>
              <a:t>В 1918 году </a:t>
            </a:r>
            <a:r>
              <a:rPr lang="ru-RU" dirty="0" smtClean="0"/>
              <a:t>Москва </a:t>
            </a:r>
            <a:r>
              <a:rPr lang="ru-RU" dirty="0" smtClean="0"/>
              <a:t>становится столицей </a:t>
            </a:r>
            <a:r>
              <a:rPr lang="ru-RU" dirty="0" smtClean="0"/>
              <a:t>РСФСР и позже – столицей СССР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e/e1/Msk_all_districts.svg/300px-Msk_all_district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546258" cy="47165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51520" y="1628800"/>
            <a:ext cx="41764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1. Центральный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2. Северный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3. Северо-Восточный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4. Восточный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5. Юго-Восточный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6. Южный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7. Юго-Западный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8. Западный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9. Северо-Западный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10. Зеленоградский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11. Новомосковский административный округ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12. Троицкий административный округ</a:t>
            </a:r>
            <a:endParaRPr lang="cs-CZ" sz="160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692696"/>
            <a:ext cx="3960440" cy="86409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Административные округа Москвы:</a:t>
            </a:r>
            <a:endParaRPr lang="cs-CZ" sz="2800" dirty="0"/>
          </a:p>
        </p:txBody>
      </p:sp>
      <p:pic>
        <p:nvPicPr>
          <p:cNvPr id="8" name="Picture 4" descr="https://upload.wikimedia.org/wikipedia/commons/thumb/0/01/Moscow_territory_1922_1995.gif/220px-Moscow_territory_1922_19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229200"/>
            <a:ext cx="1250665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Органы власти: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Московская городская </a:t>
            </a:r>
            <a:r>
              <a:rPr lang="ru-RU" dirty="0" smtClean="0"/>
              <a:t>дума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(35 депутатов)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Правительство </a:t>
            </a:r>
            <a:r>
              <a:rPr lang="ru-RU" dirty="0" smtClean="0"/>
              <a:t>Москвы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Мэр Москвы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Сергей Семенович Собянин</a:t>
            </a:r>
            <a:endParaRPr lang="cs-CZ" dirty="0"/>
          </a:p>
        </p:txBody>
      </p:sp>
      <p:pic>
        <p:nvPicPr>
          <p:cNvPr id="44034" name="Picture 2" descr="Sergey Sobyanin 5 June 20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571750" cy="2409826"/>
          </a:xfrm>
          <a:prstGeom prst="rect">
            <a:avLst/>
          </a:prstGeom>
          <a:noFill/>
        </p:spPr>
      </p:pic>
      <p:pic>
        <p:nvPicPr>
          <p:cNvPr id="44036" name="Picture 4" descr="https://upload.wikimedia.org/wikipedia/commons/thumb/1/17/Tverskaya13_Moscow_06-2015.jpg/220px-Tverskaya13_Moscow_06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52028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628800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крупнейший финансовый центр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международный </a:t>
            </a:r>
            <a:r>
              <a:rPr lang="ru-RU" sz="2400" dirty="0"/>
              <a:t>деловой </a:t>
            </a:r>
            <a:r>
              <a:rPr lang="ru-RU" sz="2400" dirty="0" smtClean="0"/>
              <a:t>центр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центр химической промышленности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центр чёрной и цветной металлургии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центр лёгкой промышленности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центр машиностроения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центр </a:t>
            </a:r>
            <a:r>
              <a:rPr lang="ru-RU" sz="2400" dirty="0" smtClean="0"/>
              <a:t>полиграфической промышленности</a:t>
            </a:r>
            <a:endParaRPr lang="cs-CZ" sz="2400" dirty="0"/>
          </a:p>
        </p:txBody>
      </p:sp>
      <p:pic>
        <p:nvPicPr>
          <p:cNvPr id="40968" name="Picture 8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33056"/>
            <a:ext cx="3995936" cy="2666379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51520" y="33265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Москва</a:t>
            </a:r>
            <a:r>
              <a:rPr lang="ru-RU" sz="2800" dirty="0" smtClean="0"/>
              <a:t> - </a:t>
            </a:r>
            <a:r>
              <a:rPr lang="ru-RU" sz="2800" b="1" dirty="0" smtClean="0"/>
              <a:t>центр управления большой частью экономики страны: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 МОСКВЫ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Железнодорожный транспорт: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10 вокзалов,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Московская окружная </a:t>
            </a:r>
          </a:p>
          <a:p>
            <a:pPr>
              <a:buNone/>
            </a:pPr>
            <a:r>
              <a:rPr lang="ru-RU" sz="2400" dirty="0" smtClean="0"/>
              <a:t>железная дорога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Авиационный транспорт: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а</a:t>
            </a:r>
            <a:r>
              <a:rPr lang="ru-RU" sz="2400" dirty="0" smtClean="0"/>
              <a:t>эропорты </a:t>
            </a:r>
          </a:p>
          <a:p>
            <a:pPr>
              <a:buNone/>
            </a:pPr>
            <a:r>
              <a:rPr lang="ru-RU" sz="2400" dirty="0" smtClean="0"/>
              <a:t>(Внуково, Остафьево)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5058" name="Picture 2" descr="Výsledek obrázku pro сапс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779782" cy="1848777"/>
          </a:xfrm>
          <a:prstGeom prst="rect">
            <a:avLst/>
          </a:prstGeom>
          <a:noFill/>
        </p:spPr>
      </p:pic>
      <p:pic>
        <p:nvPicPr>
          <p:cNvPr id="45060" name="Picture 4" descr="Výsledek obrázku pro аэропорт внук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437112"/>
            <a:ext cx="3738040" cy="171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 МОСКВЫ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Речной транспорт: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«порт пяти морей» — Балтийского,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Белого</a:t>
            </a:r>
            <a:r>
              <a:rPr lang="ru-RU" sz="2000" dirty="0" smtClean="0"/>
              <a:t>, </a:t>
            </a:r>
            <a:r>
              <a:rPr lang="ru-RU" sz="2000" dirty="0" smtClean="0"/>
              <a:t>Каспийского</a:t>
            </a:r>
            <a:r>
              <a:rPr lang="ru-RU" sz="2000" dirty="0" smtClean="0"/>
              <a:t>, Азовского и </a:t>
            </a:r>
            <a:r>
              <a:rPr lang="ru-RU" sz="2000" dirty="0" smtClean="0"/>
              <a:t>Чёрного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Метрополитен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6084" name="Picture 4" descr="http://cdn2.russian7.ru/wp-content/uploads/2012/10/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563888" cy="5003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210</TotalTime>
  <Words>123</Words>
  <Application>Microsoft Office PowerPoint</Application>
  <PresentationFormat>Předvádění na obrazovce (4:3)</PresentationFormat>
  <Paragraphs>83</Paragraphs>
  <Slides>20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Jmění</vt:lpstr>
      <vt:lpstr>МОСКВА</vt:lpstr>
      <vt:lpstr>Snímek 2</vt:lpstr>
      <vt:lpstr>Snímek 3</vt:lpstr>
      <vt:lpstr>История Москвы</vt:lpstr>
      <vt:lpstr>        Административные округа Москвы:</vt:lpstr>
      <vt:lpstr>Органы власти:</vt:lpstr>
      <vt:lpstr>Snímek 7</vt:lpstr>
      <vt:lpstr>ТРАНСПОРТ МОСКВЫ</vt:lpstr>
      <vt:lpstr>ТРАНСПОРТ МОСКВЫ</vt:lpstr>
      <vt:lpstr>ТРАНСПОРТ МОСКВЫ</vt:lpstr>
      <vt:lpstr>ТРАНСПОРТ МОСКВЫ</vt:lpstr>
      <vt:lpstr>Образование и наука</vt:lpstr>
      <vt:lpstr>Культура и искусство</vt:lpstr>
      <vt:lpstr>Архитектура и достопримечательности</vt:lpstr>
      <vt:lpstr>Архитектура и достопримечательности</vt:lpstr>
      <vt:lpstr>Архитектура и достопримечательности</vt:lpstr>
      <vt:lpstr>Архитектура и достопримечательности</vt:lpstr>
      <vt:lpstr>Архитектура и достопримечательности</vt:lpstr>
      <vt:lpstr>Архитектура и достопримечательности</vt:lpstr>
      <vt:lpstr>    Московский Кремль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</dc:title>
  <dc:creator>lektor</dc:creator>
  <cp:lastModifiedBy>lektor</cp:lastModifiedBy>
  <cp:revision>21</cp:revision>
  <dcterms:created xsi:type="dcterms:W3CDTF">2017-10-09T07:14:44Z</dcterms:created>
  <dcterms:modified xsi:type="dcterms:W3CDTF">2017-10-09T10:45:00Z</dcterms:modified>
</cp:coreProperties>
</file>