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8" r:id="rId3"/>
    <p:sldId id="267" r:id="rId4"/>
    <p:sldId id="268" r:id="rId5"/>
    <p:sldId id="269" r:id="rId6"/>
    <p:sldId id="270" r:id="rId7"/>
    <p:sldId id="262" r:id="rId8"/>
    <p:sldId id="261" r:id="rId9"/>
    <p:sldId id="266" r:id="rId10"/>
    <p:sldId id="264" r:id="rId11"/>
    <p:sldId id="265" r:id="rId12"/>
    <p:sldId id="260" r:id="rId13"/>
    <p:sldId id="263" r:id="rId14"/>
    <p:sldId id="259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2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8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09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356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403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732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983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003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24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0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6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98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61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3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12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10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D7E068-1209-412C-97FA-B497CCA3A6FD}" type="datetimeFigureOut">
              <a:rPr lang="cs-CZ" smtClean="0"/>
              <a:t>5.11.2017 neděle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BE0DF9-CD0F-4EE3-8DC7-48CDD08CE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28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3YAENprP5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tv.ru/video/1533088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mmJ-jR3Rdc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mmJ-jR3Rdc" TargetMode="Externa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Bpl_jcUMw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Bpl_jcUMwE" TargetMode="Externa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USZT4LqJZ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be9-MrZd7M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e9-MrZd7M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ПРАЗДНИКИ </a:t>
            </a:r>
            <a:br>
              <a:rPr lang="ru-RU" dirty="0" smtClean="0"/>
            </a:br>
            <a:r>
              <a:rPr lang="ru-RU" dirty="0" smtClean="0"/>
              <a:t>В РОССИИ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РЕЛИГИОЗНЫЕ И ГОСУДАРСТВЕННЫЕ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9 мая 	</a:t>
            </a:r>
            <a:r>
              <a:rPr lang="ru-RU" dirty="0" smtClean="0"/>
              <a:t>– </a:t>
            </a:r>
            <a:r>
              <a:rPr lang="ru-RU" dirty="0"/>
              <a:t>	ДЕНЬ ПОБЕДЫ</a:t>
            </a:r>
            <a:br>
              <a:rPr lang="ru-RU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989" y="1743456"/>
            <a:ext cx="7960021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380" y="752475"/>
            <a:ext cx="8274939" cy="53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0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12 июня – День России</a:t>
            </a:r>
            <a:endParaRPr lang="cs-CZ" dirty="0"/>
          </a:p>
        </p:txBody>
      </p:sp>
      <p:pic>
        <p:nvPicPr>
          <p:cNvPr id="4" name="b3YAENprP5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15916" y="2483853"/>
            <a:ext cx="6564193" cy="369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99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4 </a:t>
            </a:r>
            <a:r>
              <a:rPr lang="ru-RU" dirty="0" smtClean="0"/>
              <a:t>ноября  </a:t>
            </a:r>
            <a:r>
              <a:rPr lang="ru-RU" dirty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hlinkClick r:id="rId2"/>
              </a:rPr>
              <a:t>ДЕНЬ </a:t>
            </a:r>
            <a:r>
              <a:rPr lang="ru-RU" dirty="0">
                <a:hlinkClick r:id="rId2"/>
              </a:rPr>
              <a:t>НАРОДНОГО ЕДИНСТВА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81" y="2108200"/>
            <a:ext cx="6186237" cy="41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24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hlinkClick r:id="rId3"/>
              </a:rPr>
              <a:t>ИНТЕРЕСНЫЕ ПРАЗДНИКИ </a:t>
            </a:r>
            <a:br>
              <a:rPr lang="ru-RU" dirty="0" smtClean="0">
                <a:hlinkClick r:id="rId3"/>
              </a:rPr>
            </a:br>
            <a:r>
              <a:rPr lang="ru-RU" dirty="0" smtClean="0">
                <a:hlinkClick r:id="rId3"/>
              </a:rPr>
              <a:t>НАРОДОВ РОССИИ</a:t>
            </a:r>
            <a:endParaRPr lang="cs-CZ" dirty="0"/>
          </a:p>
        </p:txBody>
      </p:sp>
      <p:pic>
        <p:nvPicPr>
          <p:cNvPr id="4" name="RmmJ-jR3Rd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07368" y="2366544"/>
            <a:ext cx="7000893" cy="39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95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Масленица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2464308"/>
            <a:ext cx="3643313" cy="2428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616" y="2464308"/>
            <a:ext cx="3810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0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/>
              </a:rPr>
              <a:t>Масленица</a:t>
            </a:r>
            <a:endParaRPr lang="cs-CZ" dirty="0"/>
          </a:p>
        </p:txBody>
      </p:sp>
      <p:pic>
        <p:nvPicPr>
          <p:cNvPr id="4" name="gBpl_jcUMw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06550" y="2462784"/>
            <a:ext cx="6378900" cy="35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ПАСХА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2411777"/>
            <a:ext cx="3368153" cy="22333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884" y="2411777"/>
            <a:ext cx="3345714" cy="22333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555" y="4174175"/>
            <a:ext cx="2887329" cy="21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3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ПАСХА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24" y="2706624"/>
            <a:ext cx="4873752" cy="32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709416"/>
            <a:ext cx="9601196" cy="13038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Государственные праздники </a:t>
            </a:r>
            <a:br>
              <a:rPr lang="ru-RU" dirty="0" smtClean="0"/>
            </a:br>
            <a:r>
              <a:rPr lang="ru-RU" dirty="0" smtClean="0"/>
              <a:t>Российской Федерации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2" y="2438399"/>
            <a:ext cx="10058398" cy="392144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 января 		–	НОВЫЙ ГОД</a:t>
            </a:r>
          </a:p>
          <a:p>
            <a:r>
              <a:rPr lang="ru-RU" dirty="0" smtClean="0"/>
              <a:t>7 января 		– 	РОЖДЕСТВО ХРИСТОВО</a:t>
            </a:r>
          </a:p>
          <a:p>
            <a:r>
              <a:rPr lang="cs-CZ" dirty="0" smtClean="0"/>
              <a:t>23 </a:t>
            </a:r>
            <a:r>
              <a:rPr lang="ru-RU" dirty="0" smtClean="0"/>
              <a:t>февраля 		– 	ДЕНЬ ЗАЩИТНИКА ОТЕЧЕСТВА</a:t>
            </a:r>
          </a:p>
          <a:p>
            <a:r>
              <a:rPr lang="ru-RU" dirty="0" smtClean="0"/>
              <a:t>8 марта 			– 	МЕЖДУНАРОДНЫЙ ЖЕНСКИЙ ДЕНЬ</a:t>
            </a:r>
          </a:p>
          <a:p>
            <a:r>
              <a:rPr lang="ru-RU" dirty="0" smtClean="0"/>
              <a:t>1 мая 			– 	ДЕНЬ ВЕСНЫ И ТРУДА</a:t>
            </a:r>
          </a:p>
          <a:p>
            <a:r>
              <a:rPr lang="ru-RU" dirty="0" smtClean="0"/>
              <a:t>9 мая 			– 	ДЕНЬ ПОБЕДЫ</a:t>
            </a:r>
          </a:p>
          <a:p>
            <a:r>
              <a:rPr lang="cs-CZ" dirty="0" smtClean="0"/>
              <a:t>12 </a:t>
            </a:r>
            <a:r>
              <a:rPr lang="ru-RU" dirty="0" smtClean="0"/>
              <a:t>июня 		– 	ДЕНЬ РОССИИ</a:t>
            </a:r>
          </a:p>
          <a:p>
            <a:r>
              <a:rPr lang="ru-RU" dirty="0" smtClean="0"/>
              <a:t>4 ноября 		– 	ДЕНЬ НАРОДНОГО ЕДИНСТВА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01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 января </a:t>
            </a:r>
            <a:r>
              <a:rPr lang="ru-RU" dirty="0" smtClean="0"/>
              <a:t>–</a:t>
            </a:r>
            <a:r>
              <a:rPr lang="ru-RU" dirty="0"/>
              <a:t>	НОВЫЙ ГОД</a:t>
            </a:r>
            <a:br>
              <a:rPr lang="ru-RU" dirty="0"/>
            </a:br>
            <a:endParaRPr lang="cs-CZ" dirty="0"/>
          </a:p>
        </p:txBody>
      </p:sp>
      <p:pic>
        <p:nvPicPr>
          <p:cNvPr id="4" name="oUSZT4LqJZ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3484" y="2499360"/>
            <a:ext cx="6025558" cy="33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29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43" y="1010030"/>
            <a:ext cx="4499230" cy="25297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196" y="3413710"/>
            <a:ext cx="2869276" cy="28692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243" y="4013368"/>
            <a:ext cx="2883564" cy="21598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760" y="956832"/>
            <a:ext cx="4224870" cy="23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8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/>
              </a:rPr>
              <a:t>Фильм </a:t>
            </a:r>
            <a:r>
              <a:rPr lang="cs-CZ" dirty="0" smtClean="0">
                <a:hlinkClick r:id="rId3"/>
              </a:rPr>
              <a:t>„</a:t>
            </a:r>
            <a:r>
              <a:rPr lang="ru-RU" dirty="0" smtClean="0">
                <a:hlinkClick r:id="rId3"/>
              </a:rPr>
              <a:t>Ёлки</a:t>
            </a:r>
            <a:r>
              <a:rPr lang="cs-CZ" dirty="0" smtClean="0">
                <a:hlinkClick r:id="rId3"/>
              </a:rPr>
              <a:t>“</a:t>
            </a:r>
            <a:endParaRPr lang="cs-CZ" dirty="0"/>
          </a:p>
        </p:txBody>
      </p:sp>
      <p:pic>
        <p:nvPicPr>
          <p:cNvPr id="6" name="cbe9-MrZd7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91840" y="2472182"/>
            <a:ext cx="6464018" cy="36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53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7 января </a:t>
            </a:r>
            <a:r>
              <a:rPr lang="ru-RU" dirty="0" smtClean="0"/>
              <a:t>– </a:t>
            </a:r>
            <a:r>
              <a:rPr lang="ru-RU" dirty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РОЖДЕСТВО </a:t>
            </a:r>
            <a:r>
              <a:rPr lang="ru-RU" dirty="0"/>
              <a:t>ХРИСТОВО</a:t>
            </a:r>
            <a:br>
              <a:rPr lang="ru-RU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58" y="2497074"/>
            <a:ext cx="3327944" cy="2513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66" y="4229575"/>
            <a:ext cx="2953668" cy="19726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166" y="2065911"/>
            <a:ext cx="2953668" cy="20321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298" y="2497074"/>
            <a:ext cx="3404943" cy="25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42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23 </a:t>
            </a:r>
            <a:r>
              <a:rPr lang="ru-RU" dirty="0" smtClean="0"/>
              <a:t>февраля 	– 	</a:t>
            </a:r>
            <a:br>
              <a:rPr lang="ru-RU" dirty="0" smtClean="0"/>
            </a:br>
            <a:r>
              <a:rPr lang="ru-RU" dirty="0" smtClean="0"/>
              <a:t>ДЕНЬ ЗАЩИТНИКА ОТЕЧЕСТВА</a:t>
            </a:r>
            <a:br>
              <a:rPr lang="ru-RU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987" y="2170176"/>
            <a:ext cx="7032026" cy="39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3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8 марта – </a:t>
            </a:r>
            <a:br>
              <a:rPr lang="ru-RU" dirty="0" smtClean="0"/>
            </a:br>
            <a:r>
              <a:rPr lang="ru-RU" dirty="0" smtClean="0"/>
              <a:t>МЕЖДУНАРОДНЫЙ ЖЕНСКИЙ ДЕНЬ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2543746"/>
            <a:ext cx="6477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11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748389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1 мая 	– 	ДЕНЬ ВЕСНЫ И ТРУДА</a:t>
            </a:r>
            <a:br>
              <a:rPr lang="ru-RU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58" y="1597152"/>
            <a:ext cx="8247201" cy="46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577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194</TotalTime>
  <Words>40</Words>
  <Application>Microsoft Office PowerPoint</Application>
  <PresentationFormat>Širokoúhlá obrazovka</PresentationFormat>
  <Paragraphs>25</Paragraphs>
  <Slides>18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Garamond</vt:lpstr>
      <vt:lpstr>Organický</vt:lpstr>
      <vt:lpstr>ПРАЗДНИКИ  В РОССИИ</vt:lpstr>
      <vt:lpstr>Государственные праздники  Российской Федерации</vt:lpstr>
      <vt:lpstr>1 января – НОВЫЙ ГОД </vt:lpstr>
      <vt:lpstr>Prezentace aplikace PowerPoint</vt:lpstr>
      <vt:lpstr>Фильм „Ёлки“</vt:lpstr>
      <vt:lpstr>7 января –   РОЖДЕСТВО ХРИСТОВО </vt:lpstr>
      <vt:lpstr>23 февраля  –   ДЕНЬ ЗАЩИТНИКА ОТЕЧЕСТВА </vt:lpstr>
      <vt:lpstr>8 марта –  МЕЖДУНАРОДНЫЙ ЖЕНСКИЙ ДЕНЬ</vt:lpstr>
      <vt:lpstr>1 мая  –  ДЕНЬ ВЕСНЫ И ТРУДА </vt:lpstr>
      <vt:lpstr>9 мая  –  ДЕНЬ ПОБЕДЫ </vt:lpstr>
      <vt:lpstr>Prezentace aplikace PowerPoint</vt:lpstr>
      <vt:lpstr>12 июня – День России</vt:lpstr>
      <vt:lpstr>4 ноября    ДЕНЬ НАРОДНОГО ЕДИНСТВА </vt:lpstr>
      <vt:lpstr>ИНТЕРЕСНЫЕ ПРАЗДНИКИ  НАРОДОВ РОССИИ</vt:lpstr>
      <vt:lpstr>Масленица</vt:lpstr>
      <vt:lpstr>Масленица</vt:lpstr>
      <vt:lpstr>ПАСХА</vt:lpstr>
      <vt:lpstr>ПАСХА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ПРАЗДНИКИ В РОССИИ</dc:title>
  <dc:creator>JANA</dc:creator>
  <cp:lastModifiedBy>JANA</cp:lastModifiedBy>
  <cp:revision>11</cp:revision>
  <dcterms:created xsi:type="dcterms:W3CDTF">2017-11-05T17:11:14Z</dcterms:created>
  <dcterms:modified xsi:type="dcterms:W3CDTF">2017-11-05T20:26:03Z</dcterms:modified>
</cp:coreProperties>
</file>