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0" r:id="rId6"/>
    <p:sldId id="265" r:id="rId7"/>
    <p:sldId id="263" r:id="rId8"/>
    <p:sldId id="269" r:id="rId9"/>
    <p:sldId id="268" r:id="rId10"/>
    <p:sldId id="272" r:id="rId11"/>
    <p:sldId id="273" r:id="rId12"/>
    <p:sldId id="275" r:id="rId13"/>
    <p:sldId id="27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57" d="100"/>
          <a:sy n="57" d="100"/>
        </p:scale>
        <p:origin x="-116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CFE92-2BA4-4551-A3F4-A702189ECBB7}" type="datetimeFigureOut">
              <a:rPr lang="cs-CZ" smtClean="0"/>
              <a:t>7.10.2017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6365B-34B4-4D02-BDD8-71FB633E9AF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60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2DB3-EDA5-4514-8AB4-A422FBAE1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10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002060"/>
                </a:solidFill>
              </a:rPr>
              <a:t>ФУТУРИЗМ</a:t>
            </a:r>
            <a:endParaRPr lang="cs-CZ" sz="9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Кубофутуризм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Велимир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Хлебников</a:t>
            </a:r>
          </a:p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Вечер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Тени.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Сени. Лени.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Мы сидели, вечер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пья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глазе - бег оленя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каждом взоре - лет копья.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когда на закате кипела вселенская ярь,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 лавчонки вылетел мальчонка,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Провожаемый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возгласом:"Жарь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!"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скорее справа, чем правый,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был более слово, чем слева.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player.myshared.ru/6/568378/data/images/img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379" y="1679949"/>
            <a:ext cx="3223627" cy="429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Эгофутуризм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Игорь Северянин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голоса её не слышал,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имени её не знал...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...Она была в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злофейном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крэпе</a:t>
            </a:r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...В её глазах грустили степи...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Когда она из церкви вышла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вздрогнула - я застонал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голоса её не слышал,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имени её не знал.</a:t>
            </a:r>
            <a:endParaRPr lang="ru-RU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 descr="http://player.myshared.ru/6/568378/data/images/img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880" y="1921043"/>
            <a:ext cx="2882800" cy="391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2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Мезонин поэзии</a:t>
            </a:r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Рюрик Ивнев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тихий день и плыли мы в тумане.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от роду не видел этих мест,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последний раз на крест взглянул в Рязани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 этих пор я не гляжу на крест.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Тяжелый сон мне сдавливает горло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 груди как будто море гор.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 вижу: надо мною ночь простерла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 удручающий простор.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Picture 4" descr="http://player.myshared.ru/6/568378/data/images/img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38" y="1687970"/>
            <a:ext cx="3630362" cy="44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8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83900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Центрифуга</a:t>
            </a:r>
            <a:r>
              <a:rPr lang="cs-CZ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300303"/>
            <a:ext cx="10058400" cy="40233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Борис Пастернак 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Любить иных тяжелый крест,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 ты прекрасна без извилин,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прелести твоей секрет 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Разгадке жизни равносилен.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Весною слышен шорох снов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шелест новостей и истин.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 из семьи таких основ.</a:t>
            </a:r>
          </a:p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Твой смысл, как воздух, бескорыстен.</a:t>
            </a:r>
          </a:p>
          <a:p>
            <a:endParaRPr lang="ru-RU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http://player.myshared.ru/6/568378/data/images/img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70" y="1932762"/>
            <a:ext cx="2651093" cy="385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7090" y="48126"/>
            <a:ext cx="10058400" cy="145075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признаки футуризма:</a:t>
            </a:r>
            <a: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9133" y="1700463"/>
            <a:ext cx="11694694" cy="43153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бунтарство, анархичность мировоззрения, выражение массовых настроений толпы;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отрицание культурных традиций, попытка создать искусство, устремленное в будущее;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протест 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 привычных норм стихотворной речи, 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экспериментаторство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области ритмики, рифмы, ориентация на произносимый стих, лозунг, плакат;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поиски раскрепощенного «</a:t>
            </a:r>
            <a:r>
              <a:rPr lang="ru-RU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самовитого</a:t>
            </a:r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слова, эксперименты по созданию «заумного» языка; </a:t>
            </a:r>
            <a:endParaRPr lang="ru-RU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культ техники, индустриальных </a:t>
            </a:r>
            <a:r>
              <a:rPr 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городов;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пафос эпатажа.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95663" y="168739"/>
            <a:ext cx="9833811" cy="616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это литературное течение начала ХХ века, распространенное в Италии и России. </a:t>
            </a:r>
            <a:endParaRPr lang="ru-RU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Футуристы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пропагандировали идею открытого произведения искусства, которое бы охватывало зрителя со всех сторон. </a:t>
            </a:r>
            <a:endParaRPr lang="cs-CZ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Wingdings 2" panose="05020102010507070707" pitchFamily="18" charset="2"/>
              <a:buChar char=""/>
              <a:tabLst>
                <a:tab pos="457200" algn="l"/>
              </a:tabLst>
            </a:pPr>
            <a:r>
              <a:rPr lang="ru-RU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одно из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течений</a:t>
            </a:r>
            <a:r>
              <a:rPr lang="sk-SK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русского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авангарда; термин, используемый для обозначения группы российских поэтов, писателей и художников, проповедовавших дух анархического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бунтарства</a:t>
            </a:r>
            <a:r>
              <a:rPr lang="sk-SK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28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1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5440" y="0"/>
            <a:ext cx="10153128" cy="1052736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Возникновение </a:t>
            </a:r>
            <a:r>
              <a:rPr lang="ru-RU" sz="4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футуризма</a:t>
            </a:r>
            <a:endParaRPr lang="ru-RU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0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71464" y="1836657"/>
            <a:ext cx="2837514" cy="3896599"/>
          </a:xfrm>
          <a:prstGeom prst="rect">
            <a:avLst/>
          </a:prstGeom>
          <a:ln w="762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597570" y="1575573"/>
            <a:ext cx="9396536" cy="1124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484632" algn="ctr"/>
            <a:r>
              <a:rPr lang="ru-RU" sz="5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Филиппо </a:t>
            </a:r>
            <a:r>
              <a:rPr lang="ru-RU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Маринэтти</a:t>
            </a:r>
            <a:r>
              <a:rPr lang="sk-SK" sz="5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54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839326" y="32231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ровозгласил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«всемирно историческую задачу футуризма», </a:t>
            </a:r>
            <a:r>
              <a:rPr lang="ru-RU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которая заключалась в том, чтобы </a:t>
            </a:r>
            <a:r>
              <a:rPr lang="ru-RU" sz="2400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«ежедневно плевать на алтарь искусства»</a:t>
            </a:r>
            <a:endParaRPr lang="cs-CZ" sz="24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Идеология футуризма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83806" y="2038239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разрушение форм и условностей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искусства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преклонение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действием, движением, </a:t>
            </a:r>
            <a:endParaRPr lang="cs-CZ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скоростью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силой и 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агрессией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возвеличивание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себя и презрение к 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слабому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приоритет </a:t>
            </a:r>
            <a:r>
              <a:rPr lang="ru-RU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силы, упоение войной и разрушением</a:t>
            </a:r>
            <a:endParaRPr lang="cs-CZ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42148"/>
            <a:ext cx="2133534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Социальная позиция футуристов</a:t>
            </a:r>
            <a:endParaRPr lang="cs-CZ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610852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бунтарство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эпатаж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скандал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политической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жизни страны</a:t>
            </a:r>
          </a:p>
          <a:p>
            <a:pPr marL="0" indent="0">
              <a:buNone/>
            </a:pPr>
            <a:endParaRPr lang="cs-CZ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Výsledek obrázku pro эпатаж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443" y="2610852"/>
            <a:ext cx="3965877" cy="292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чернышов маяков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43" y="182444"/>
            <a:ext cx="9577667" cy="617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Výsledek obrázku pro афиша футурис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69" y="0"/>
            <a:ext cx="10086975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ek obrázku pro кубофутуризм, эгофутуризм, центрифуга, мезон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0" y="128712"/>
            <a:ext cx="8972383" cy="6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2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21991"/>
              </p:ext>
            </p:extLst>
          </p:nvPr>
        </p:nvGraphicFramePr>
        <p:xfrm>
          <a:off x="1155032" y="857251"/>
          <a:ext cx="10411325" cy="5718175"/>
        </p:xfrm>
        <a:graphic>
          <a:graphicData uri="http://schemas.openxmlformats.org/drawingml/2006/table">
            <a:tbl>
              <a:tblPr/>
              <a:tblGrid>
                <a:gridCol w="2136704"/>
                <a:gridCol w="2105595"/>
                <a:gridCol w="1928671"/>
                <a:gridCol w="2177532"/>
                <a:gridCol w="2062823"/>
              </a:tblGrid>
              <a:tr h="560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Кубофутуризм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Гилея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Эгофутуризм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«Мезонин 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«Центрифуга»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Представители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Давид Бурлюк,  Василий Каменский, Велимир Хлебников, Алексей Крученых, Владимир Маяковский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Игорь Северянин, Василиск Гнедов, Иван Игнатьев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Рюрик Ивнев, 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Сергей Третьяков, Константин Большаков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Николай Асеев, Борис Пастернак, Семен Кирсанов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Статьи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«Пощечина общественному вкусу»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«Скрижали эгопоэзии»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С. Бобров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« Русский пуризм»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9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Журналы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Поэтический сборник «Садок судей»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Альманахи «Вернисаж», «Пир во время чумы», «Крематорий здравомыслия»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Сборник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Рукогон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»</a:t>
                      </a:r>
                    </a:p>
                  </a:txBody>
                  <a:tcPr marL="57618" marR="576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0" name="TextBox 5"/>
          <p:cNvSpPr txBox="1">
            <a:spLocks noChangeArrowheads="1"/>
          </p:cNvSpPr>
          <p:nvPr/>
        </p:nvSpPr>
        <p:spPr bwMode="auto">
          <a:xfrm>
            <a:off x="2952751" y="214314"/>
            <a:ext cx="585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cs-CZ" sz="2800" b="1" i="1" dirty="0">
                <a:solidFill>
                  <a:schemeClr val="bg1"/>
                </a:solidFill>
              </a:rPr>
              <a:t>Футуризм</a:t>
            </a:r>
          </a:p>
        </p:txBody>
      </p:sp>
    </p:spTree>
    <p:extLst>
      <p:ext uri="{BB962C8B-B14F-4D97-AF65-F5344CB8AC3E}">
        <p14:creationId xmlns:p14="http://schemas.microsoft.com/office/powerpoint/2010/main" val="314757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CA72677B-2F8C-4192-8EBE-D360BE3B20F6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</TotalTime>
  <Words>469</Words>
  <Application>Microsoft Office PowerPoint</Application>
  <PresentationFormat>Vlastná</PresentationFormat>
  <Paragraphs>93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Retrospektiva</vt:lpstr>
      <vt:lpstr>ФУТУРИЗМ</vt:lpstr>
      <vt:lpstr>Prezentácia programu PowerPoint</vt:lpstr>
      <vt:lpstr>Возникновение футуризма</vt:lpstr>
      <vt:lpstr>Идеология футуризма</vt:lpstr>
      <vt:lpstr>Социальная позиция футуристов</vt:lpstr>
      <vt:lpstr>Prezentácia programu PowerPoint</vt:lpstr>
      <vt:lpstr>Prezentácia programu PowerPoint</vt:lpstr>
      <vt:lpstr>Prezentácia programu PowerPoint</vt:lpstr>
      <vt:lpstr>Prezentácia programu PowerPoint</vt:lpstr>
      <vt:lpstr>Кубофутуризм</vt:lpstr>
      <vt:lpstr>Эгофутуризм</vt:lpstr>
      <vt:lpstr>„Мезонин поэзии“</vt:lpstr>
      <vt:lpstr>„Центрифуга“</vt:lpstr>
      <vt:lpstr>Основные признаки футуризма: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ФУТУРИЗМ</dc:title>
  <dc:creator>JANA</dc:creator>
  <cp:lastModifiedBy>Lenka</cp:lastModifiedBy>
  <cp:revision>20</cp:revision>
  <dcterms:created xsi:type="dcterms:W3CDTF">2016-10-11T08:17:31Z</dcterms:created>
  <dcterms:modified xsi:type="dcterms:W3CDTF">2017-10-07T19:32:03Z</dcterms:modified>
</cp:coreProperties>
</file>