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94" r:id="rId3"/>
    <p:sldId id="272" r:id="rId4"/>
    <p:sldId id="295" r:id="rId5"/>
    <p:sldId id="274" r:id="rId6"/>
    <p:sldId id="275" r:id="rId7"/>
    <p:sldId id="276" r:id="rId8"/>
    <p:sldId id="296" r:id="rId9"/>
    <p:sldId id="297" r:id="rId10"/>
    <p:sldId id="298" r:id="rId11"/>
    <p:sldId id="291" r:id="rId12"/>
    <p:sldId id="293" r:id="rId13"/>
    <p:sldId id="281" r:id="rId14"/>
    <p:sldId id="277" r:id="rId15"/>
    <p:sldId id="278" r:id="rId16"/>
    <p:sldId id="279" r:id="rId17"/>
    <p:sldId id="280" r:id="rId18"/>
    <p:sldId id="285" r:id="rId19"/>
    <p:sldId id="282" r:id="rId20"/>
    <p:sldId id="286" r:id="rId21"/>
    <p:sldId id="288" r:id="rId22"/>
    <p:sldId id="284" r:id="rId23"/>
    <p:sldId id="287" r:id="rId24"/>
    <p:sldId id="28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4" autoAdjust="0"/>
    <p:restoredTop sz="94615" autoAdjust="0"/>
  </p:normalViewPr>
  <p:slideViewPr>
    <p:cSldViewPr>
      <p:cViewPr varScale="1">
        <p:scale>
          <a:sx n="107" d="100"/>
          <a:sy n="107" d="100"/>
        </p:scale>
        <p:origin x="-108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7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13.12.2017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13.12.2017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13.12.2017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13.12.2017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13.12.2017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a3__JqgEwFk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youtube.com/watch?v=IzC2acv35H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EmI-0EXmfw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youtube.com/watch?v=HKIfx0eSk0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U0Aj56ru8zE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Русская литература 2-ой половины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XX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века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Лекция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Язык произведений</a:t>
            </a:r>
            <a:r>
              <a:rPr lang="cs-CZ" b="1" dirty="0" smtClean="0"/>
              <a:t>:</a:t>
            </a:r>
            <a:endParaRPr lang="ru-RU" b="1" dirty="0" smtClean="0"/>
          </a:p>
          <a:p>
            <a:pPr lvl="1"/>
            <a:r>
              <a:rPr lang="ru-RU" dirty="0" smtClean="0"/>
              <a:t>мат</a:t>
            </a:r>
          </a:p>
          <a:p>
            <a:pPr lvl="1"/>
            <a:r>
              <a:rPr lang="ru-RU" dirty="0" smtClean="0"/>
              <a:t>арго</a:t>
            </a:r>
          </a:p>
          <a:p>
            <a:r>
              <a:rPr lang="ru-RU" b="1" dirty="0" smtClean="0"/>
              <a:t>Цел</a:t>
            </a:r>
            <a:r>
              <a:rPr lang="ru-RU" b="1" dirty="0" smtClean="0">
                <a:cs typeface="Times New Roman"/>
              </a:rPr>
              <a:t>ь</a:t>
            </a:r>
            <a:r>
              <a:rPr lang="ru-RU" b="1" dirty="0" smtClean="0"/>
              <a:t> литературы </a:t>
            </a:r>
            <a:r>
              <a:rPr lang="ru-RU" dirty="0" smtClean="0"/>
              <a:t>– деконструкция в</a:t>
            </a:r>
            <a:r>
              <a:rPr lang="ru-RU" dirty="0" smtClean="0">
                <a:cs typeface="Times New Roman"/>
              </a:rPr>
              <a:t>ч</a:t>
            </a:r>
            <a:r>
              <a:rPr lang="ru-RU" dirty="0" smtClean="0"/>
              <a:t>ера</a:t>
            </a:r>
            <a:r>
              <a:rPr lang="ru-RU" dirty="0" smtClean="0">
                <a:cs typeface="Times New Roman"/>
              </a:rPr>
              <a:t>ш</a:t>
            </a:r>
            <a:r>
              <a:rPr lang="ru-RU" dirty="0" smtClean="0"/>
              <a:t>него дня</a:t>
            </a:r>
          </a:p>
        </p:txBody>
      </p:sp>
    </p:spTree>
    <p:extLst>
      <p:ext uri="{BB962C8B-B14F-4D97-AF65-F5344CB8AC3E}">
        <p14:creationId xmlns:p14="http://schemas.microsoft.com/office/powerpoint/2010/main" val="2252501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Венедикт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Ерофеев </a:t>
            </a:r>
            <a:br>
              <a:rPr lang="ru-RU" smtClean="0">
                <a:latin typeface="Times New Roman" pitchFamily="18" charset="0"/>
                <a:cs typeface="Times New Roman" pitchFamily="18" charset="0"/>
              </a:rPr>
            </a:br>
            <a:r>
              <a:rPr lang="ru-RU" smtClean="0">
                <a:latin typeface="Times New Roman" pitchFamily="18" charset="0"/>
                <a:cs typeface="Times New Roman" pitchFamily="18" charset="0"/>
              </a:rPr>
              <a:t>«Москва-Петушки»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Картинки по запросу москва петушк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1643050"/>
            <a:ext cx="2928958" cy="4586735"/>
          </a:xfrm>
          <a:prstGeom prst="rect">
            <a:avLst/>
          </a:prstGeom>
          <a:noFill/>
        </p:spPr>
      </p:pic>
      <p:pic>
        <p:nvPicPr>
          <p:cNvPr id="17412" name="Picture 4" descr="Картинки по запросу венедикт ерофеев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143116"/>
            <a:ext cx="4572000" cy="379095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00034" y="6215082"/>
            <a:ext cx="59293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4"/>
              </a:rPr>
              <a:t>https://www.youtube.com/watch?v=a3__JqgEwFk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Виктор Пелевин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«Поколение «П»»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6215082"/>
            <a:ext cx="65008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https://www.youtube.com/watch?v=IzC2acv35HE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6386" name="Picture 2" descr="Картинки по запросу пелевин поколение п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80" y="1857364"/>
            <a:ext cx="2286016" cy="3559327"/>
          </a:xfrm>
          <a:prstGeom prst="rect">
            <a:avLst/>
          </a:prstGeom>
          <a:noFill/>
        </p:spPr>
      </p:pic>
      <p:pic>
        <p:nvPicPr>
          <p:cNvPr id="16388" name="Picture 4" descr="Картинки по запросу пелевин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85852" y="1928802"/>
            <a:ext cx="2571768" cy="34375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Проза.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(антиутопии).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Размышления писателей и будущем новой страны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Татьяна Толстая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Кысь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Земля спустя века после термоядерной войны.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Люди регрессировали в результате радиоактивного изучения.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Человек, лишенный культуры, становится зверем.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Осуждение группового эгоизма.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Павел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Кусанов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«Укус ангела»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Негативные последствия русской национальной идеи, славянофильства.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Мечтают спасти мир ценой устранения всего, что им не нравится.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Сорокин «День опричника» и «Сахарный Кремль»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 опасности полностью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неизчезнувшего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тоталитаризма.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«Я смоделировал ситуацию, к которой, на мой взгляд, движется современная Россия: самоизоляция, погружение в своё прошлое, восприятие европейского мира как враждебного. Прошлое станет её будущим... В такой ситуации власть не может обойтись без помощи опричников».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Сергей Носов «Хозяйка истории»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Сорокин «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Пир»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Проблема глобализации.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Негативные последствия научных открытий.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Воздействие СМИ на человека.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Поэзия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поэзии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рубежа веков выделяются три основных мотива: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Подведение итогов XX столетия и всего тысячелетия;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Оценка современности;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Утверждение жизнеспособных ценностей.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Современная русская литература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Драматургия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Драматургия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Гришковец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(смешение кодов сентиментализма, модернизма, постмодернизма, реализма)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Л. Петрушевская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посмодернистские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драмы и модернистские).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Поколение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двадцатилетных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». Разочарование в ценностях современной цивилизации.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Ремейки.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Евгений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Гришковец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643050"/>
            <a:ext cx="5429288" cy="407196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85786" y="6072206"/>
            <a:ext cx="6572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https://www.youtube.com/watch?v=0EmI-0EXmfw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Людмила Петрушевская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14734" cy="4873752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«Три девушки в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голубом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«Уроки музыки»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«Мужская зона»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«Опять двадцать пять»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«Лестничная клетка»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5572140"/>
            <a:ext cx="77152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https://www.youtube.com/watch?v=HKIfx0eSk0w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5122" name="Picture 2" descr="Картинки по запросу петрушевска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1571612"/>
            <a:ext cx="4790547" cy="271464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28596" y="5000636"/>
            <a:ext cx="6572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4"/>
              </a:rPr>
              <a:t>https://www.youtube.com/watch?v=U0Aj56ru8zE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Ремейки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«Гамлет. Версия» Бориса Акунина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«Гамлет. Нулевое действие» Людмилы Петрушевской,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«Гамлет» Клима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«Драй,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зибен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ас, или Пиковая дама» Николая Коляды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Башмачкин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Олега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Богаева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«Парадоксы преступления» Клима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«Анна Каренина – 2» Олега Шишкина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«Чайка. Версия» Бориса Акунина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669784"/>
            <a:ext cx="8534400" cy="75895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Периодизация русской литературы 2-ой половины 20 века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98494"/>
            <a:ext cx="7467600" cy="511665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Первый: 1956 – 1964, «оттепель».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Поэты-шестидесятки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и авторская песня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Военная проза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Лагерная проза</a:t>
            </a:r>
          </a:p>
          <a:p>
            <a:pPr>
              <a:spcBef>
                <a:spcPts val="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Второй: 1965 – 1985, «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послеоттепельное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 двадцатилетие или «застой».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−//−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Деревенская проза</a:t>
            </a:r>
          </a:p>
          <a:p>
            <a:pPr>
              <a:spcBef>
                <a:spcPts val="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Третий: 1986 – 1991, «гласность».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«Разоблачающая литература»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«Возвращенная литература»,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Литература русского зарубежья</a:t>
            </a:r>
          </a:p>
          <a:p>
            <a:pPr>
              <a:spcBef>
                <a:spcPts val="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Четвёртый: начинается с декабря 1991 и длится по сей день, русская литература конца XX – начала XXI веков.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Постмодернизм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Современная русская литература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43890" cy="4873752"/>
          </a:xfrm>
        </p:spPr>
        <p:txBody>
          <a:bodyPr>
            <a:normAutofit/>
          </a:bodyPr>
          <a:lstStyle/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Общественно-культурная ситуация.</a:t>
            </a:r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Перемены в литературной среде.</a:t>
            </a:r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Поколения писателей рубежа веков.</a:t>
            </a:r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Литературные направления рубежа веков.</a:t>
            </a:r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Постмодернизм.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Перемены в литературной среде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01014" cy="487375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Русская культура перестает быть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литературоцентричной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«Возвращенная литература» отвлекает внимание от появляющихся современных произведений.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Литература лишилась финансовой государственной поддержки → → Ряд новых задач 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Премии.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Проблема коммуникации автора и читателя.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Влияние Интернета.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Поколения писателей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58138" cy="4873752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Писатели периода «оттепели» 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Евтушенко,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Распутин, Астафьев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др.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Поколение восьмидесятников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Буйда, Маканин,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Петрушевская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Сорокин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Поколение 1990-х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Пелевин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Галковский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Гостева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Гришковец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Поколение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Next</a:t>
            </a:r>
          </a:p>
          <a:p>
            <a:pPr>
              <a:buNone/>
            </a:pP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Сакин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Тетерский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Денежкина, Осокин,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Сигарев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Писатели-эмигранты, вернувшиеся на родину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Александр Зиновьев, Солженицын,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Мамлеев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Лимонов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58138" cy="114300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Литературные направления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061048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ru-RU" b="1" dirty="0" smtClean="0">
                <a:cs typeface="Times New Roman" pitchFamily="18" charset="0"/>
              </a:rPr>
              <a:t>Эстетический </a:t>
            </a:r>
            <a:r>
              <a:rPr lang="ru-RU" b="1" dirty="0" smtClean="0">
                <a:cs typeface="Times New Roman" pitchFamily="18" charset="0"/>
              </a:rPr>
              <a:t>плюрализм</a:t>
            </a:r>
            <a:endParaRPr lang="ru-RU" b="1" dirty="0" smtClean="0"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ru-RU" dirty="0" smtClean="0">
                <a:cs typeface="Times New Roman" pitchFamily="18" charset="0"/>
              </a:rPr>
              <a:t>Обновление языка, стилей, жанров.</a:t>
            </a:r>
          </a:p>
          <a:p>
            <a:pPr>
              <a:lnSpc>
                <a:spcPct val="200000"/>
              </a:lnSpc>
            </a:pPr>
            <a:r>
              <a:rPr lang="ru-RU" dirty="0" smtClean="0">
                <a:cs typeface="Times New Roman" pitchFamily="18" charset="0"/>
              </a:rPr>
              <a:t>ПОСТ-МОДЕРНИЗМ</a:t>
            </a:r>
            <a:endParaRPr lang="ru-RU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ru-RU" dirty="0"/>
              <a:t>ЭСТЕТИКА ПОСТМОДЕРНИЗМА</a:t>
            </a:r>
            <a:br>
              <a:rPr lang="ru-RU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200000"/>
              </a:lnSpc>
              <a:buFont typeface="Wingdings" pitchFamily="2" charset="2"/>
              <a:buChar char="q"/>
              <a:defRPr/>
            </a:pPr>
            <a:r>
              <a:rPr lang="ru-RU" b="1" dirty="0" smtClean="0">
                <a:cs typeface="Times New Roman"/>
              </a:rPr>
              <a:t>Негация социалистического реализма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q"/>
              <a:defRPr/>
            </a:pPr>
            <a:r>
              <a:rPr lang="ru-RU" b="1" dirty="0" smtClean="0">
                <a:cs typeface="Times New Roman"/>
              </a:rPr>
              <a:t>Человек + литература + текст = хаос</a:t>
            </a:r>
            <a:endParaRPr lang="en-US" b="1" dirty="0" smtClean="0"/>
          </a:p>
          <a:p>
            <a:pPr lvl="0">
              <a:lnSpc>
                <a:spcPct val="200000"/>
              </a:lnSpc>
              <a:buFont typeface="Wingdings" pitchFamily="2" charset="2"/>
              <a:buChar char="q"/>
              <a:defRPr/>
            </a:pPr>
            <a:r>
              <a:rPr lang="ru-RU" b="1" dirty="0" smtClean="0"/>
              <a:t>Нигилизм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  <a:defRPr/>
            </a:pPr>
            <a:r>
              <a:rPr lang="ru-RU" b="1" dirty="0"/>
              <a:t>анти-антропоцентризм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q"/>
              <a:defRPr/>
            </a:pPr>
            <a:r>
              <a:rPr lang="ru-RU" b="1" dirty="0" smtClean="0"/>
              <a:t>Анти-рационализм, анти-</a:t>
            </a:r>
            <a:r>
              <a:rPr lang="ru-RU" b="1" dirty="0" smtClean="0">
                <a:cs typeface="Times New Roman"/>
              </a:rPr>
              <a:t>э</a:t>
            </a:r>
            <a:r>
              <a:rPr lang="ru-RU" b="1" dirty="0" smtClean="0"/>
              <a:t>стетицизм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q"/>
              <a:defRPr/>
            </a:pPr>
            <a:r>
              <a:rPr lang="ru-RU" b="1" dirty="0" smtClean="0"/>
              <a:t>Десоциализация, десакрализация</a:t>
            </a:r>
          </a:p>
          <a:p>
            <a:pPr lvl="0">
              <a:buFont typeface="Wingdings" pitchFamily="2" charset="2"/>
              <a:buChar char="q"/>
              <a:defRPr/>
            </a:pP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2500198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Font typeface="Wingdings" pitchFamily="2" charset="2"/>
              <a:buChar char="q"/>
              <a:defRPr/>
            </a:pPr>
            <a:r>
              <a:rPr lang="ru-RU" b="1" dirty="0"/>
              <a:t>Мир как текст, </a:t>
            </a:r>
            <a:r>
              <a:rPr lang="ru-RU" dirty="0"/>
              <a:t>понятие – интертекст, интертекстуал</a:t>
            </a:r>
            <a:r>
              <a:rPr lang="ru-RU" dirty="0">
                <a:cs typeface="Times New Roman"/>
              </a:rPr>
              <a:t>ь</a:t>
            </a:r>
            <a:r>
              <a:rPr lang="ru-RU" dirty="0"/>
              <a:t>ност</a:t>
            </a:r>
            <a:r>
              <a:rPr lang="ru-RU" dirty="0">
                <a:cs typeface="Times New Roman"/>
              </a:rPr>
              <a:t>ь</a:t>
            </a:r>
          </a:p>
          <a:p>
            <a:pPr lvl="2">
              <a:buFont typeface="Wingdings" panose="05000000000000000000" pitchFamily="2" charset="2"/>
              <a:buChar char="§"/>
              <a:defRPr/>
            </a:pPr>
            <a:r>
              <a:rPr lang="ru-RU" b="1" dirty="0"/>
              <a:t>Интертекстуал</a:t>
            </a:r>
            <a:r>
              <a:rPr lang="ru-RU" b="1" dirty="0">
                <a:cs typeface="Times New Roman"/>
              </a:rPr>
              <a:t>ь</a:t>
            </a:r>
            <a:r>
              <a:rPr lang="ru-RU" b="1" dirty="0"/>
              <a:t>ност</a:t>
            </a:r>
            <a:r>
              <a:rPr lang="ru-RU" b="1" dirty="0">
                <a:cs typeface="Times New Roman"/>
              </a:rPr>
              <a:t>ь</a:t>
            </a:r>
            <a:r>
              <a:rPr lang="ru-RU" dirty="0">
                <a:cs typeface="Times New Roman"/>
              </a:rPr>
              <a:t> – Кристева, 1967</a:t>
            </a:r>
          </a:p>
          <a:p>
            <a:pPr lvl="2">
              <a:buFont typeface="Wingdings" panose="05000000000000000000" pitchFamily="2" charset="2"/>
              <a:buChar char="§"/>
              <a:defRPr/>
            </a:pPr>
            <a:r>
              <a:rPr lang="ru-RU" b="1" dirty="0">
                <a:cs typeface="Times New Roman"/>
              </a:rPr>
              <a:t>Палимпсест </a:t>
            </a:r>
            <a:endParaRPr lang="ru-RU" b="1" dirty="0"/>
          </a:p>
          <a:p>
            <a:pPr>
              <a:buFont typeface="Wingdings" pitchFamily="2" charset="2"/>
              <a:buChar char="q"/>
              <a:defRPr/>
            </a:pPr>
            <a:r>
              <a:rPr lang="ru-RU" dirty="0" smtClean="0">
                <a:cs typeface="Times New Roman"/>
              </a:rPr>
              <a:t>Текст как игра знаков, </a:t>
            </a:r>
            <a:r>
              <a:rPr lang="ru-RU" dirty="0" smtClean="0"/>
              <a:t>цитатност</a:t>
            </a:r>
            <a:r>
              <a:rPr lang="ru-RU" dirty="0" smtClean="0">
                <a:cs typeface="Times New Roman"/>
              </a:rPr>
              <a:t>ь</a:t>
            </a:r>
            <a:endParaRPr lang="ru-RU" dirty="0">
              <a:cs typeface="Times New Roman"/>
            </a:endParaRPr>
          </a:p>
          <a:p>
            <a:pPr lvl="0">
              <a:buFont typeface="Wingdings" pitchFamily="2" charset="2"/>
              <a:buChar char="q"/>
              <a:defRPr/>
            </a:pPr>
            <a:r>
              <a:rPr lang="ru-RU" dirty="0" smtClean="0"/>
              <a:t>Появление </a:t>
            </a:r>
            <a:r>
              <a:rPr lang="ru-RU" b="1" dirty="0"/>
              <a:t>гиперреальности</a:t>
            </a:r>
            <a:r>
              <a:rPr lang="ru-RU" dirty="0"/>
              <a:t>, нелинейное цитирование. Текст накладывается на текст</a:t>
            </a:r>
          </a:p>
          <a:p>
            <a:pPr lvl="0">
              <a:buFont typeface="Wingdings" pitchFamily="2" charset="2"/>
              <a:buChar char="q"/>
              <a:defRPr/>
            </a:pPr>
            <a:r>
              <a:rPr lang="ru-RU" dirty="0"/>
              <a:t>Адресованность и </a:t>
            </a:r>
            <a:r>
              <a:rPr lang="ru-RU" b="1" dirty="0"/>
              <a:t>массовому и элитарному читателю</a:t>
            </a:r>
            <a:endParaRPr lang="ru-RU" dirty="0"/>
          </a:p>
          <a:p>
            <a:r>
              <a:rPr lang="ru-RU" dirty="0"/>
              <a:t>Писателей интересует </a:t>
            </a:r>
            <a:r>
              <a:rPr lang="ru-RU" b="1" dirty="0"/>
              <a:t>виртуал</a:t>
            </a:r>
            <a:r>
              <a:rPr lang="ru-RU" b="1" dirty="0">
                <a:cs typeface="Times New Roman"/>
              </a:rPr>
              <a:t>ь</a:t>
            </a:r>
            <a:r>
              <a:rPr lang="ru-RU" b="1" dirty="0"/>
              <a:t>ная </a:t>
            </a:r>
            <a:r>
              <a:rPr lang="ru-RU" b="1" dirty="0" smtClean="0"/>
              <a:t>реал</a:t>
            </a:r>
            <a:r>
              <a:rPr lang="ru-RU" b="1" dirty="0" smtClean="0">
                <a:cs typeface="Times New Roman"/>
              </a:rPr>
              <a:t>ь</a:t>
            </a:r>
            <a:r>
              <a:rPr lang="ru-RU" b="1" dirty="0" smtClean="0"/>
              <a:t>ност</a:t>
            </a:r>
            <a:r>
              <a:rPr lang="ru-RU" b="1" dirty="0" smtClean="0">
                <a:cs typeface="Times New Roman"/>
              </a:rPr>
              <a:t>ь – смерть автора </a:t>
            </a:r>
            <a:endParaRPr lang="ru-RU" b="1" dirty="0">
              <a:cs typeface="Times New Roman"/>
            </a:endParaRPr>
          </a:p>
          <a:p>
            <a:r>
              <a:rPr lang="ru-RU" dirty="0">
                <a:cs typeface="Times New Roman"/>
              </a:rPr>
              <a:t>Возникают </a:t>
            </a:r>
            <a:r>
              <a:rPr lang="ru-RU" b="1" dirty="0">
                <a:cs typeface="Times New Roman"/>
              </a:rPr>
              <a:t>пародии 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52756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1040</TotalTime>
  <Words>620</Words>
  <Application>Microsoft Office PowerPoint</Application>
  <PresentationFormat>Předvádění na obrazovce (4:3)</PresentationFormat>
  <Paragraphs>114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Эркер</vt:lpstr>
      <vt:lpstr>Русская литература 2-ой половины XX века </vt:lpstr>
      <vt:lpstr>Современная русская литература</vt:lpstr>
      <vt:lpstr>Периодизация русской литературы 2-ой половины 20 века</vt:lpstr>
      <vt:lpstr>Современная русская литература </vt:lpstr>
      <vt:lpstr>Перемены в литературной среде</vt:lpstr>
      <vt:lpstr>Поколения писателей</vt:lpstr>
      <vt:lpstr>Литературные направления</vt:lpstr>
      <vt:lpstr>ЭСТЕТИКА ПОСТМОДЕРНИЗМА </vt:lpstr>
      <vt:lpstr>Prezentace aplikace PowerPoint</vt:lpstr>
      <vt:lpstr>Prezentace aplikace PowerPoint</vt:lpstr>
      <vt:lpstr>Венедикт Ерофеев  «Москва-Петушки»</vt:lpstr>
      <vt:lpstr>Виктор Пелевин «Поколение «П»»</vt:lpstr>
      <vt:lpstr>Проза. (антиутопии). Размышления писателей и будущем новой страны</vt:lpstr>
      <vt:lpstr>Татьяна Толстая «Кысь» </vt:lpstr>
      <vt:lpstr>Павел Кусанов «Укус ангела» </vt:lpstr>
      <vt:lpstr>Сорокин «День опричника» и «Сахарный Кремль»</vt:lpstr>
      <vt:lpstr>Сергей Носов «Хозяйка истории» Сорокин «Пир»</vt:lpstr>
      <vt:lpstr>Поэзия</vt:lpstr>
      <vt:lpstr>В поэзии рубежа веков выделяются три основных мотива:</vt:lpstr>
      <vt:lpstr>Драматургия</vt:lpstr>
      <vt:lpstr>Драматургия</vt:lpstr>
      <vt:lpstr>Евгений Гришковец</vt:lpstr>
      <vt:lpstr>Людмила Петрушевская</vt:lpstr>
      <vt:lpstr>Ремейки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«Возвращенная литература»</dc:title>
  <dc:creator>Ольга</dc:creator>
  <cp:lastModifiedBy>Paucova</cp:lastModifiedBy>
  <cp:revision>99</cp:revision>
  <dcterms:created xsi:type="dcterms:W3CDTF">2016-11-15T15:39:32Z</dcterms:created>
  <dcterms:modified xsi:type="dcterms:W3CDTF">2017-12-13T14:30:04Z</dcterms:modified>
</cp:coreProperties>
</file>