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2082F-A196-4A93-BE66-404601B5306C}" type="datetimeFigureOut">
              <a:rPr lang="cs-CZ" smtClean="0"/>
              <a:pPr/>
              <a:t>22.10.2017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149CC-684B-41EA-BFB4-C707C3D830E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2082F-A196-4A93-BE66-404601B5306C}" type="datetimeFigureOut">
              <a:rPr lang="cs-CZ" smtClean="0"/>
              <a:pPr/>
              <a:t>22.10.2017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149CC-684B-41EA-BFB4-C707C3D830E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2082F-A196-4A93-BE66-404601B5306C}" type="datetimeFigureOut">
              <a:rPr lang="cs-CZ" smtClean="0"/>
              <a:pPr/>
              <a:t>22.10.2017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149CC-684B-41EA-BFB4-C707C3D830E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2082F-A196-4A93-BE66-404601B5306C}" type="datetimeFigureOut">
              <a:rPr lang="cs-CZ" smtClean="0"/>
              <a:pPr/>
              <a:t>22.10.2017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149CC-684B-41EA-BFB4-C707C3D830E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2082F-A196-4A93-BE66-404601B5306C}" type="datetimeFigureOut">
              <a:rPr lang="cs-CZ" smtClean="0"/>
              <a:pPr/>
              <a:t>22.10.2017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149CC-684B-41EA-BFB4-C707C3D830E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2082F-A196-4A93-BE66-404601B5306C}" type="datetimeFigureOut">
              <a:rPr lang="cs-CZ" smtClean="0"/>
              <a:pPr/>
              <a:t>22.10.2017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149CC-684B-41EA-BFB4-C707C3D830E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2082F-A196-4A93-BE66-404601B5306C}" type="datetimeFigureOut">
              <a:rPr lang="cs-CZ" smtClean="0"/>
              <a:pPr/>
              <a:t>22.10.2017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149CC-684B-41EA-BFB4-C707C3D830E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2082F-A196-4A93-BE66-404601B5306C}" type="datetimeFigureOut">
              <a:rPr lang="cs-CZ" smtClean="0"/>
              <a:pPr/>
              <a:t>22.10.2017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149CC-684B-41EA-BFB4-C707C3D830E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2082F-A196-4A93-BE66-404601B5306C}" type="datetimeFigureOut">
              <a:rPr lang="cs-CZ" smtClean="0"/>
              <a:pPr/>
              <a:t>22.10.2017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149CC-684B-41EA-BFB4-C707C3D830E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2082F-A196-4A93-BE66-404601B5306C}" type="datetimeFigureOut">
              <a:rPr lang="cs-CZ" smtClean="0"/>
              <a:pPr/>
              <a:t>22.10.2017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149CC-684B-41EA-BFB4-C707C3D830E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2082F-A196-4A93-BE66-404601B5306C}" type="datetimeFigureOut">
              <a:rPr lang="cs-CZ" smtClean="0"/>
              <a:pPr/>
              <a:t>22.10.2017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149CC-684B-41EA-BFB4-C707C3D830E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5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02082F-A196-4A93-BE66-404601B5306C}" type="datetimeFigureOut">
              <a:rPr lang="cs-CZ" smtClean="0"/>
              <a:pPr/>
              <a:t>22.10.2017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F149CC-684B-41EA-BFB4-C707C3D830E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4800" b="1" u="sng" dirty="0" smtClean="0"/>
              <a:t>Relaxace a uvolnění ve škole</a:t>
            </a:r>
            <a:endParaRPr lang="cs-CZ" sz="4800" b="1" u="sng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95936" y="4797152"/>
            <a:ext cx="4968552" cy="2060848"/>
          </a:xfrm>
        </p:spPr>
        <p:txBody>
          <a:bodyPr>
            <a:normAutofit/>
          </a:bodyPr>
          <a:lstStyle/>
          <a:p>
            <a:endParaRPr lang="cs-CZ" sz="4000" dirty="0" smtClean="0">
              <a:solidFill>
                <a:schemeClr val="tx1"/>
              </a:solidFill>
            </a:endParaRPr>
          </a:p>
          <a:p>
            <a:r>
              <a:rPr lang="cs-CZ" sz="4000" dirty="0" smtClean="0">
                <a:solidFill>
                  <a:schemeClr val="tx1"/>
                </a:solidFill>
              </a:rPr>
              <a:t>Denisa </a:t>
            </a:r>
            <a:r>
              <a:rPr lang="cs-CZ" sz="4000" dirty="0" err="1" smtClean="0">
                <a:solidFill>
                  <a:schemeClr val="tx1"/>
                </a:solidFill>
              </a:rPr>
              <a:t>J</a:t>
            </a:r>
            <a:r>
              <a:rPr lang="cs-CZ" sz="4000" dirty="0" err="1" smtClean="0">
                <a:solidFill>
                  <a:schemeClr val="tx1"/>
                </a:solidFill>
              </a:rPr>
              <a:t>arešová</a:t>
            </a:r>
            <a:endParaRPr lang="cs-CZ" sz="4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Masáž obličeje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925144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u="sng" dirty="0" err="1" smtClean="0"/>
              <a:t>Technika</a:t>
            </a:r>
            <a:r>
              <a:rPr lang="en-US" u="sng" dirty="0" smtClean="0"/>
              <a:t>:</a:t>
            </a:r>
            <a:r>
              <a:rPr lang="en-US" dirty="0" smtClean="0"/>
              <a:t> </a:t>
            </a:r>
            <a:r>
              <a:rPr lang="en-US" b="1" dirty="0" err="1" smtClean="0"/>
              <a:t>Masáž</a:t>
            </a:r>
            <a:r>
              <a:rPr lang="en-US" b="1" dirty="0" smtClean="0"/>
              <a:t> </a:t>
            </a:r>
            <a:r>
              <a:rPr lang="en-US" b="1" dirty="0" err="1" smtClean="0"/>
              <a:t>obličeje</a:t>
            </a:r>
            <a:r>
              <a:rPr lang="en-US" b="1" dirty="0" smtClean="0"/>
              <a:t> </a:t>
            </a:r>
            <a:endParaRPr lang="cs-CZ" b="1" dirty="0" smtClean="0"/>
          </a:p>
          <a:p>
            <a:pPr marL="0" indent="0">
              <a:buNone/>
            </a:pPr>
            <a:r>
              <a:rPr lang="en-US" u="sng" dirty="0" err="1" smtClean="0"/>
              <a:t>Situace</a:t>
            </a:r>
            <a:r>
              <a:rPr lang="en-US" u="sng" dirty="0" smtClean="0"/>
              <a:t>:</a:t>
            </a:r>
            <a:r>
              <a:rPr lang="en-US" dirty="0" smtClean="0"/>
              <a:t> </a:t>
            </a:r>
            <a:r>
              <a:rPr lang="cs-CZ" dirty="0" smtClean="0"/>
              <a:t>V průběhu vyučovací hodiny</a:t>
            </a:r>
            <a:r>
              <a:rPr lang="en-US" dirty="0" smtClean="0"/>
              <a:t> </a:t>
            </a:r>
            <a:r>
              <a:rPr lang="cs-CZ" dirty="0" smtClean="0"/>
              <a:t>(</a:t>
            </a:r>
            <a:r>
              <a:rPr lang="en-US" dirty="0" err="1" smtClean="0"/>
              <a:t>např</a:t>
            </a:r>
            <a:r>
              <a:rPr lang="en-US" dirty="0" smtClean="0"/>
              <a:t>. </a:t>
            </a:r>
            <a:r>
              <a:rPr lang="en-US" dirty="0" err="1" smtClean="0"/>
              <a:t>při</a:t>
            </a:r>
            <a:r>
              <a:rPr lang="en-US" dirty="0" smtClean="0"/>
              <a:t> </a:t>
            </a:r>
            <a:r>
              <a:rPr lang="en-US" dirty="0" err="1" smtClean="0"/>
              <a:t>přechodu</a:t>
            </a:r>
            <a:r>
              <a:rPr lang="en-US" dirty="0" smtClean="0"/>
              <a:t> </a:t>
            </a:r>
            <a:r>
              <a:rPr lang="en-US" dirty="0" err="1" smtClean="0"/>
              <a:t>probírání</a:t>
            </a:r>
            <a:r>
              <a:rPr lang="en-US" dirty="0" smtClean="0"/>
              <a:t> </a:t>
            </a:r>
            <a:r>
              <a:rPr lang="en-US" dirty="0" err="1" smtClean="0"/>
              <a:t>látky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novou</a:t>
            </a:r>
            <a:r>
              <a:rPr lang="en-US" dirty="0" smtClean="0"/>
              <a:t> </a:t>
            </a:r>
            <a:r>
              <a:rPr lang="en-US" dirty="0" err="1" smtClean="0"/>
              <a:t>látku</a:t>
            </a:r>
            <a:r>
              <a:rPr lang="en-US" dirty="0" smtClean="0"/>
              <a:t>,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námaze</a:t>
            </a:r>
            <a:r>
              <a:rPr lang="en-US" dirty="0" smtClean="0"/>
              <a:t> </a:t>
            </a:r>
            <a:r>
              <a:rPr lang="cs-CZ" dirty="0" smtClean="0"/>
              <a:t> </a:t>
            </a:r>
            <a:r>
              <a:rPr lang="cs-CZ" dirty="0" smtClean="0"/>
              <a:t>- </a:t>
            </a:r>
            <a:r>
              <a:rPr lang="en-US" dirty="0" err="1" smtClean="0"/>
              <a:t>když</a:t>
            </a:r>
            <a:r>
              <a:rPr lang="en-US" dirty="0" smtClean="0"/>
              <a:t> </a:t>
            </a:r>
            <a:r>
              <a:rPr lang="en-US" dirty="0" err="1" smtClean="0"/>
              <a:t>žáci</a:t>
            </a:r>
            <a:r>
              <a:rPr lang="en-US" dirty="0" smtClean="0"/>
              <a:t> </a:t>
            </a:r>
            <a:r>
              <a:rPr lang="en-US" dirty="0" err="1" smtClean="0"/>
              <a:t>dopíšou</a:t>
            </a:r>
            <a:r>
              <a:rPr lang="en-US" dirty="0" smtClean="0"/>
              <a:t> </a:t>
            </a:r>
            <a:r>
              <a:rPr lang="en-US" dirty="0" smtClean="0"/>
              <a:t>test, </a:t>
            </a:r>
            <a:r>
              <a:rPr lang="en-US" dirty="0" err="1" smtClean="0"/>
              <a:t>nebo</a:t>
            </a:r>
            <a:r>
              <a:rPr lang="en-US" dirty="0" smtClean="0"/>
              <a:t> </a:t>
            </a:r>
            <a:r>
              <a:rPr lang="en-US" dirty="0" err="1" smtClean="0"/>
              <a:t>kdykoliv</a:t>
            </a:r>
            <a:r>
              <a:rPr lang="en-US" dirty="0" smtClean="0"/>
              <a:t> se </a:t>
            </a:r>
            <a:r>
              <a:rPr lang="en-US" dirty="0" err="1" smtClean="0"/>
              <a:t>žáci</a:t>
            </a:r>
            <a:r>
              <a:rPr lang="en-US" dirty="0" smtClean="0"/>
              <a:t> </a:t>
            </a:r>
            <a:r>
              <a:rPr lang="en-US" dirty="0" err="1" smtClean="0"/>
              <a:t>cítí</a:t>
            </a:r>
            <a:r>
              <a:rPr lang="en-US" dirty="0" smtClean="0"/>
              <a:t> </a:t>
            </a:r>
            <a:r>
              <a:rPr lang="en-US" dirty="0" err="1" smtClean="0"/>
              <a:t>být</a:t>
            </a:r>
            <a:r>
              <a:rPr lang="en-US" dirty="0" smtClean="0"/>
              <a:t> </a:t>
            </a:r>
            <a:r>
              <a:rPr lang="en-US" dirty="0" err="1" smtClean="0"/>
              <a:t>unaveni</a:t>
            </a:r>
            <a:r>
              <a:rPr lang="cs-CZ" dirty="0" smtClean="0"/>
              <a:t>)</a:t>
            </a:r>
          </a:p>
          <a:p>
            <a:pPr>
              <a:buNone/>
            </a:pPr>
            <a:r>
              <a:rPr lang="en-US" u="sng" dirty="0" err="1" smtClean="0"/>
              <a:t>Cíl</a:t>
            </a:r>
            <a:r>
              <a:rPr lang="en-US" u="sng" dirty="0" smtClean="0"/>
              <a:t>:</a:t>
            </a:r>
            <a:r>
              <a:rPr lang="en-US" dirty="0" smtClean="0"/>
              <a:t> </a:t>
            </a:r>
            <a:r>
              <a:rPr lang="cs-CZ" dirty="0" smtClean="0"/>
              <a:t>Z</a:t>
            </a:r>
            <a:r>
              <a:rPr lang="en-US" dirty="0" err="1" smtClean="0"/>
              <a:t>bav</a:t>
            </a:r>
            <a:r>
              <a:rPr lang="cs-CZ" dirty="0" err="1" smtClean="0"/>
              <a:t>ení</a:t>
            </a:r>
            <a:r>
              <a:rPr lang="en-US" dirty="0" smtClean="0"/>
              <a:t> </a:t>
            </a:r>
            <a:r>
              <a:rPr lang="en-US" dirty="0" err="1" smtClean="0"/>
              <a:t>pocit</a:t>
            </a:r>
            <a:r>
              <a:rPr lang="cs-CZ" dirty="0" smtClean="0"/>
              <a:t>u</a:t>
            </a:r>
            <a:r>
              <a:rPr lang="en-US" dirty="0" smtClean="0"/>
              <a:t> </a:t>
            </a:r>
            <a:r>
              <a:rPr lang="en-US" dirty="0" err="1" smtClean="0"/>
              <a:t>únavy</a:t>
            </a:r>
            <a:r>
              <a:rPr lang="en-US" dirty="0" smtClean="0"/>
              <a:t>, </a:t>
            </a:r>
            <a:r>
              <a:rPr lang="en-US" dirty="0" err="1" smtClean="0"/>
              <a:t>napětí</a:t>
            </a:r>
            <a:r>
              <a:rPr lang="en-US" dirty="0" smtClean="0"/>
              <a:t> a </a:t>
            </a:r>
            <a:r>
              <a:rPr lang="en-US" dirty="0" err="1" smtClean="0"/>
              <a:t>zlepš</a:t>
            </a:r>
            <a:r>
              <a:rPr lang="cs-CZ" dirty="0" err="1" smtClean="0"/>
              <a:t>ení</a:t>
            </a:r>
            <a:r>
              <a:rPr lang="cs-CZ" dirty="0" smtClean="0"/>
              <a:t> </a:t>
            </a:r>
            <a:r>
              <a:rPr lang="en-US" dirty="0" err="1" smtClean="0"/>
              <a:t>soustředění</a:t>
            </a:r>
            <a:r>
              <a:rPr lang="en-US" dirty="0" smtClean="0"/>
              <a:t> </a:t>
            </a:r>
            <a:r>
              <a:rPr lang="en-US" dirty="0" smtClean="0"/>
              <a:t>pro </a:t>
            </a:r>
            <a:r>
              <a:rPr lang="en-US" dirty="0" err="1" smtClean="0"/>
              <a:t>následující</a:t>
            </a:r>
            <a:r>
              <a:rPr lang="en-US" dirty="0" smtClean="0"/>
              <a:t> </a:t>
            </a:r>
            <a:r>
              <a:rPr lang="en-US" dirty="0" err="1" smtClean="0"/>
              <a:t>aktivity</a:t>
            </a:r>
            <a:endParaRPr lang="cs-CZ" dirty="0" smtClean="0"/>
          </a:p>
          <a:p>
            <a:pPr>
              <a:buNone/>
            </a:pPr>
            <a:r>
              <a:rPr lang="en-US" u="sng" dirty="0" err="1" smtClean="0"/>
              <a:t>Čas</a:t>
            </a:r>
            <a:r>
              <a:rPr lang="en-US" u="sng" dirty="0" smtClean="0"/>
              <a:t>:</a:t>
            </a:r>
            <a:r>
              <a:rPr lang="en-US" dirty="0" smtClean="0"/>
              <a:t> 3 – 5 </a:t>
            </a:r>
            <a:r>
              <a:rPr lang="en-US" dirty="0" err="1" smtClean="0"/>
              <a:t>minut</a:t>
            </a:r>
            <a:r>
              <a:rPr lang="en-US" dirty="0" smtClean="0"/>
              <a:t> </a:t>
            </a:r>
            <a:endParaRPr lang="cs-CZ" dirty="0" smtClean="0"/>
          </a:p>
          <a:p>
            <a:pPr>
              <a:buNone/>
            </a:pPr>
            <a:r>
              <a:rPr lang="en-US" u="sng" dirty="0" err="1" smtClean="0"/>
              <a:t>Cílová</a:t>
            </a:r>
            <a:r>
              <a:rPr lang="en-US" u="sng" dirty="0" smtClean="0"/>
              <a:t> </a:t>
            </a:r>
            <a:r>
              <a:rPr lang="en-US" u="sng" dirty="0" err="1" smtClean="0"/>
              <a:t>skupina</a:t>
            </a:r>
            <a:r>
              <a:rPr lang="en-US" u="sng" dirty="0" smtClean="0"/>
              <a:t>:</a:t>
            </a:r>
            <a:r>
              <a:rPr lang="en-US" dirty="0" smtClean="0"/>
              <a:t> </a:t>
            </a:r>
            <a:r>
              <a:rPr lang="cs-CZ" dirty="0" smtClean="0"/>
              <a:t>Žáci základní školy</a:t>
            </a:r>
            <a:endParaRPr lang="cs-CZ" dirty="0" smtClean="0"/>
          </a:p>
          <a:p>
            <a:pPr>
              <a:buNone/>
            </a:pPr>
            <a:r>
              <a:rPr lang="en-US" u="sng" dirty="0" err="1" smtClean="0"/>
              <a:t>Postup</a:t>
            </a:r>
            <a:r>
              <a:rPr lang="en-US" u="sng" dirty="0" smtClean="0"/>
              <a:t>:</a:t>
            </a:r>
            <a:r>
              <a:rPr lang="en-US" dirty="0" smtClean="0"/>
              <a:t> </a:t>
            </a:r>
            <a:endParaRPr lang="cs-CZ" dirty="0" smtClean="0">
              <a:sym typeface="Symbol"/>
            </a:endParaRPr>
          </a:p>
          <a:p>
            <a:pPr>
              <a:buNone/>
            </a:pPr>
            <a:r>
              <a:rPr lang="cs-CZ" dirty="0" smtClean="0"/>
              <a:t>- </a:t>
            </a:r>
            <a:r>
              <a:rPr lang="en-US" dirty="0" err="1" smtClean="0"/>
              <a:t>zaujměte</a:t>
            </a:r>
            <a:r>
              <a:rPr lang="en-US" dirty="0" smtClean="0"/>
              <a:t> </a:t>
            </a:r>
            <a:r>
              <a:rPr lang="en-US" dirty="0" err="1" smtClean="0"/>
              <a:t>pohodlnou</a:t>
            </a:r>
            <a:r>
              <a:rPr lang="en-US" dirty="0" smtClean="0"/>
              <a:t> </a:t>
            </a:r>
            <a:r>
              <a:rPr lang="en-US" dirty="0" err="1" smtClean="0"/>
              <a:t>polohu</a:t>
            </a:r>
            <a:r>
              <a:rPr lang="en-US" dirty="0" smtClean="0"/>
              <a:t>, </a:t>
            </a:r>
            <a:r>
              <a:rPr lang="en-US" dirty="0" err="1" smtClean="0"/>
              <a:t>uvolněte</a:t>
            </a:r>
            <a:r>
              <a:rPr lang="en-US" dirty="0" smtClean="0"/>
              <a:t> se a </a:t>
            </a:r>
            <a:r>
              <a:rPr lang="en-US" dirty="0" err="1" smtClean="0"/>
              <a:t>zavřete</a:t>
            </a:r>
            <a:r>
              <a:rPr lang="en-US" dirty="0" smtClean="0"/>
              <a:t> </a:t>
            </a:r>
            <a:r>
              <a:rPr lang="en-US" dirty="0" err="1" smtClean="0"/>
              <a:t>oči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- </a:t>
            </a:r>
            <a:r>
              <a:rPr lang="en-US" dirty="0" err="1" smtClean="0"/>
              <a:t>jemně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položte</a:t>
            </a:r>
            <a:r>
              <a:rPr lang="en-US" dirty="0" smtClean="0"/>
              <a:t> </a:t>
            </a:r>
            <a:r>
              <a:rPr lang="en-US" dirty="0" err="1" smtClean="0"/>
              <a:t>bříška</a:t>
            </a:r>
            <a:r>
              <a:rPr lang="en-US" dirty="0" smtClean="0"/>
              <a:t> </a:t>
            </a:r>
            <a:r>
              <a:rPr lang="en-US" dirty="0" err="1" smtClean="0"/>
              <a:t>prstů</a:t>
            </a:r>
            <a:r>
              <a:rPr lang="en-US" dirty="0" smtClean="0"/>
              <a:t> (</a:t>
            </a:r>
            <a:r>
              <a:rPr lang="en-US" dirty="0" err="1" smtClean="0"/>
              <a:t>ukazováčku</a:t>
            </a:r>
            <a:r>
              <a:rPr lang="en-US" dirty="0" smtClean="0"/>
              <a:t>, </a:t>
            </a:r>
            <a:r>
              <a:rPr lang="en-US" dirty="0" err="1" smtClean="0"/>
              <a:t>prostředníčku</a:t>
            </a:r>
            <a:r>
              <a:rPr lang="en-US" dirty="0" smtClean="0"/>
              <a:t>, </a:t>
            </a:r>
            <a:r>
              <a:rPr lang="en-US" dirty="0" err="1" smtClean="0"/>
              <a:t>prsteníčku</a:t>
            </a:r>
            <a:r>
              <a:rPr lang="en-US" dirty="0" smtClean="0"/>
              <a:t> a </a:t>
            </a:r>
            <a:r>
              <a:rPr lang="en-US" dirty="0" err="1" smtClean="0"/>
              <a:t>malíčku</a:t>
            </a:r>
            <a:r>
              <a:rPr lang="en-US" dirty="0" smtClean="0"/>
              <a:t>)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čelo</a:t>
            </a:r>
            <a:r>
              <a:rPr lang="en-US" dirty="0" smtClean="0"/>
              <a:t> a s </a:t>
            </a:r>
            <a:r>
              <a:rPr lang="en-US" dirty="0" err="1" smtClean="0"/>
              <a:t>výdechem</a:t>
            </a:r>
            <a:r>
              <a:rPr lang="en-US" dirty="0" smtClean="0"/>
              <a:t> </a:t>
            </a:r>
            <a:r>
              <a:rPr lang="en-US" dirty="0" err="1" smtClean="0"/>
              <a:t>pomalu</a:t>
            </a:r>
            <a:r>
              <a:rPr lang="en-US" dirty="0" smtClean="0"/>
              <a:t> </a:t>
            </a:r>
            <a:r>
              <a:rPr lang="en-US" dirty="0" err="1" smtClean="0"/>
              <a:t>sjíždějte</a:t>
            </a:r>
            <a:r>
              <a:rPr lang="en-US" dirty="0" smtClean="0"/>
              <a:t> </a:t>
            </a:r>
            <a:r>
              <a:rPr lang="en-US" dirty="0" err="1" smtClean="0"/>
              <a:t>prsty</a:t>
            </a:r>
            <a:r>
              <a:rPr lang="en-US" dirty="0" smtClean="0"/>
              <a:t> </a:t>
            </a:r>
            <a:r>
              <a:rPr lang="en-US" dirty="0" err="1" smtClean="0"/>
              <a:t>až</a:t>
            </a:r>
            <a:r>
              <a:rPr lang="en-US" dirty="0" smtClean="0"/>
              <a:t> k </a:t>
            </a:r>
            <a:r>
              <a:rPr lang="en-US" dirty="0" err="1" smtClean="0"/>
              <a:t>bradě</a:t>
            </a:r>
            <a:r>
              <a:rPr lang="en-US" dirty="0" smtClean="0"/>
              <a:t>, </a:t>
            </a:r>
            <a:r>
              <a:rPr lang="en-US" dirty="0" err="1" smtClean="0"/>
              <a:t>vnímejte</a:t>
            </a:r>
            <a:r>
              <a:rPr lang="en-US" dirty="0" smtClean="0"/>
              <a:t> </a:t>
            </a:r>
            <a:r>
              <a:rPr lang="en-US" dirty="0" err="1" smtClean="0"/>
              <a:t>dotyky</a:t>
            </a:r>
            <a:r>
              <a:rPr lang="en-US" dirty="0" smtClean="0"/>
              <a:t> </a:t>
            </a:r>
            <a:r>
              <a:rPr lang="en-US" dirty="0" err="1" smtClean="0"/>
              <a:t>prstů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vašem</a:t>
            </a:r>
            <a:r>
              <a:rPr lang="en-US" dirty="0" smtClean="0"/>
              <a:t> </a:t>
            </a:r>
            <a:r>
              <a:rPr lang="en-US" dirty="0" err="1" smtClean="0"/>
              <a:t>obličeji</a:t>
            </a:r>
            <a:r>
              <a:rPr lang="en-US" dirty="0" smtClean="0"/>
              <a:t>, s </a:t>
            </a:r>
            <a:r>
              <a:rPr lang="en-US" dirty="0" err="1" smtClean="0"/>
              <a:t>nádechem</a:t>
            </a:r>
            <a:r>
              <a:rPr lang="en-US" dirty="0" smtClean="0"/>
              <a:t> se </a:t>
            </a:r>
            <a:r>
              <a:rPr lang="en-US" dirty="0" err="1" smtClean="0"/>
              <a:t>vraťte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čelo</a:t>
            </a:r>
            <a:r>
              <a:rPr lang="en-US" dirty="0" smtClean="0"/>
              <a:t> a </a:t>
            </a:r>
            <a:r>
              <a:rPr lang="en-US" dirty="0" err="1" smtClean="0"/>
              <a:t>opakujte</a:t>
            </a:r>
            <a:r>
              <a:rPr lang="en-US" dirty="0" smtClean="0"/>
              <a:t> </a:t>
            </a:r>
            <a:r>
              <a:rPr lang="en-US" dirty="0" err="1" smtClean="0"/>
              <a:t>ještě</a:t>
            </a:r>
            <a:r>
              <a:rPr lang="en-US" dirty="0" smtClean="0"/>
              <a:t> </a:t>
            </a:r>
            <a:r>
              <a:rPr lang="en-US" dirty="0" err="1" smtClean="0"/>
              <a:t>jednou</a:t>
            </a:r>
            <a:r>
              <a:rPr lang="en-US" dirty="0" smtClean="0"/>
              <a:t>, </a:t>
            </a:r>
            <a:r>
              <a:rPr lang="en-US" dirty="0" err="1" smtClean="0"/>
              <a:t>vnímejte</a:t>
            </a:r>
            <a:r>
              <a:rPr lang="en-US" dirty="0" smtClean="0"/>
              <a:t>, </a:t>
            </a:r>
            <a:r>
              <a:rPr lang="en-US" dirty="0" err="1" smtClean="0"/>
              <a:t>jak</a:t>
            </a:r>
            <a:r>
              <a:rPr lang="en-US" dirty="0" smtClean="0"/>
              <a:t> z </a:t>
            </a:r>
            <a:r>
              <a:rPr lang="en-US" dirty="0" err="1" smtClean="0"/>
              <a:t>vás</a:t>
            </a:r>
            <a:r>
              <a:rPr lang="en-US" dirty="0" smtClean="0"/>
              <a:t> s </a:t>
            </a:r>
            <a:r>
              <a:rPr lang="en-US" dirty="0" err="1" smtClean="0"/>
              <a:t>výdechy</a:t>
            </a:r>
            <a:r>
              <a:rPr lang="en-US" dirty="0" smtClean="0"/>
              <a:t> </a:t>
            </a:r>
            <a:r>
              <a:rPr lang="en-US" dirty="0" err="1" smtClean="0"/>
              <a:t>odpadá</a:t>
            </a:r>
            <a:r>
              <a:rPr lang="en-US" dirty="0" smtClean="0"/>
              <a:t> </a:t>
            </a:r>
            <a:r>
              <a:rPr lang="en-US" dirty="0" err="1" smtClean="0"/>
              <a:t>veškeré</a:t>
            </a:r>
            <a:r>
              <a:rPr lang="en-US" dirty="0" smtClean="0"/>
              <a:t> </a:t>
            </a:r>
            <a:r>
              <a:rPr lang="en-US" dirty="0" err="1" smtClean="0"/>
              <a:t>napětí</a:t>
            </a:r>
            <a:endParaRPr lang="cs-CZ" dirty="0" smtClean="0"/>
          </a:p>
          <a:p>
            <a:pPr marL="0" indent="0">
              <a:buFontTx/>
              <a:buChar char="-"/>
            </a:pPr>
            <a:r>
              <a:rPr lang="cs-CZ" dirty="0" smtClean="0"/>
              <a:t> </a:t>
            </a:r>
            <a:r>
              <a:rPr lang="en-US" dirty="0" err="1" smtClean="0"/>
              <a:t>nyní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položte</a:t>
            </a:r>
            <a:r>
              <a:rPr lang="en-US" dirty="0" smtClean="0"/>
              <a:t> </a:t>
            </a:r>
            <a:r>
              <a:rPr lang="en-US" dirty="0" err="1" smtClean="0"/>
              <a:t>ukazováčky</a:t>
            </a:r>
            <a:r>
              <a:rPr lang="en-US" dirty="0" smtClean="0"/>
              <a:t> a </a:t>
            </a:r>
            <a:r>
              <a:rPr lang="en-US" dirty="0" err="1" smtClean="0"/>
              <a:t>prostředníčky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kořenu</a:t>
            </a:r>
            <a:r>
              <a:rPr lang="en-US" dirty="0" smtClean="0"/>
              <a:t> </a:t>
            </a:r>
            <a:r>
              <a:rPr lang="en-US" dirty="0" err="1" smtClean="0"/>
              <a:t>nosu</a:t>
            </a:r>
            <a:r>
              <a:rPr lang="en-US" dirty="0" smtClean="0"/>
              <a:t>, </a:t>
            </a:r>
            <a:r>
              <a:rPr lang="en-US" dirty="0" err="1" smtClean="0"/>
              <a:t>pomalu</a:t>
            </a:r>
            <a:r>
              <a:rPr lang="en-US" dirty="0" smtClean="0"/>
              <a:t> </a:t>
            </a:r>
            <a:r>
              <a:rPr lang="en-US" dirty="0" err="1" smtClean="0"/>
              <a:t>směrem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něho</a:t>
            </a:r>
            <a:r>
              <a:rPr lang="en-US" dirty="0" smtClean="0"/>
              <a:t> </a:t>
            </a:r>
            <a:r>
              <a:rPr lang="en-US" dirty="0" err="1" smtClean="0"/>
              <a:t>sjíždějte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svém</a:t>
            </a:r>
            <a:r>
              <a:rPr lang="en-US" dirty="0" smtClean="0"/>
              <a:t> </a:t>
            </a:r>
            <a:r>
              <a:rPr lang="en-US" dirty="0" err="1" smtClean="0"/>
              <a:t>obočí</a:t>
            </a:r>
            <a:r>
              <a:rPr lang="en-US" dirty="0" smtClean="0"/>
              <a:t> a </a:t>
            </a:r>
            <a:r>
              <a:rPr lang="en-US" dirty="0" err="1" smtClean="0"/>
              <a:t>krouživým</a:t>
            </a:r>
            <a:r>
              <a:rPr lang="en-US" dirty="0" smtClean="0"/>
              <a:t> </a:t>
            </a:r>
            <a:r>
              <a:rPr lang="en-US" dirty="0" err="1" smtClean="0"/>
              <a:t>pohybem</a:t>
            </a:r>
            <a:r>
              <a:rPr lang="en-US" dirty="0" smtClean="0"/>
              <a:t> se </a:t>
            </a:r>
            <a:r>
              <a:rPr lang="en-US" dirty="0" err="1" smtClean="0"/>
              <a:t>vraťte</a:t>
            </a:r>
            <a:r>
              <a:rPr lang="en-US" dirty="0" smtClean="0"/>
              <a:t> </a:t>
            </a:r>
            <a:r>
              <a:rPr lang="en-US" dirty="0" err="1" smtClean="0"/>
              <a:t>opět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kořenu</a:t>
            </a:r>
            <a:r>
              <a:rPr lang="en-US" dirty="0" smtClean="0"/>
              <a:t> </a:t>
            </a:r>
            <a:r>
              <a:rPr lang="en-US" dirty="0" err="1" smtClean="0"/>
              <a:t>nosu</a:t>
            </a:r>
            <a:r>
              <a:rPr lang="en-US" dirty="0" smtClean="0"/>
              <a:t>, </a:t>
            </a:r>
            <a:r>
              <a:rPr lang="en-US" dirty="0" err="1" smtClean="0"/>
              <a:t>můžete</a:t>
            </a:r>
            <a:r>
              <a:rPr lang="en-US" dirty="0" smtClean="0"/>
              <a:t> </a:t>
            </a:r>
            <a:r>
              <a:rPr lang="en-US" dirty="0" err="1" smtClean="0"/>
              <a:t>opakovat</a:t>
            </a:r>
            <a:r>
              <a:rPr lang="en-US" dirty="0" smtClean="0"/>
              <a:t> </a:t>
            </a:r>
            <a:r>
              <a:rPr lang="en-US" dirty="0" err="1" smtClean="0"/>
              <a:t>vícekrát</a:t>
            </a:r>
            <a:endParaRPr lang="cs-CZ" dirty="0" smtClean="0"/>
          </a:p>
          <a:p>
            <a:pPr marL="0" indent="0">
              <a:buFontTx/>
              <a:buChar char="-"/>
            </a:pPr>
            <a:r>
              <a:rPr lang="cs-CZ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závěr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chvilku</a:t>
            </a:r>
            <a:r>
              <a:rPr lang="en-US" dirty="0" smtClean="0"/>
              <a:t> </a:t>
            </a:r>
            <a:r>
              <a:rPr lang="en-US" dirty="0" err="1" smtClean="0"/>
              <a:t>třete</a:t>
            </a:r>
            <a:r>
              <a:rPr lang="en-US" dirty="0" smtClean="0"/>
              <a:t> </a:t>
            </a:r>
            <a:r>
              <a:rPr lang="en-US" dirty="0" err="1" smtClean="0"/>
              <a:t>dlaně</a:t>
            </a:r>
            <a:r>
              <a:rPr lang="en-US" dirty="0" smtClean="0"/>
              <a:t> o </a:t>
            </a:r>
            <a:r>
              <a:rPr lang="en-US" dirty="0" smtClean="0"/>
              <a:t>s</a:t>
            </a:r>
            <a:r>
              <a:rPr lang="cs-CZ" dirty="0" err="1" smtClean="0"/>
              <a:t>ebe</a:t>
            </a:r>
            <a:r>
              <a:rPr lang="en-US" dirty="0" smtClean="0"/>
              <a:t>, </a:t>
            </a:r>
            <a:r>
              <a:rPr lang="en-US" dirty="0" err="1" smtClean="0"/>
              <a:t>až</a:t>
            </a:r>
            <a:r>
              <a:rPr lang="en-US" dirty="0" smtClean="0"/>
              <a:t> </a:t>
            </a:r>
            <a:r>
              <a:rPr lang="en-US" dirty="0" err="1" smtClean="0"/>
              <a:t>ucítíte</a:t>
            </a:r>
            <a:r>
              <a:rPr lang="en-US" dirty="0" smtClean="0"/>
              <a:t> </a:t>
            </a:r>
            <a:r>
              <a:rPr lang="en-US" dirty="0" err="1" smtClean="0"/>
              <a:t>teplo</a:t>
            </a:r>
            <a:r>
              <a:rPr lang="en-US" dirty="0" smtClean="0"/>
              <a:t>, </a:t>
            </a:r>
            <a:r>
              <a:rPr lang="en-US" dirty="0" err="1" smtClean="0"/>
              <a:t>udělejte</a:t>
            </a:r>
            <a:r>
              <a:rPr lang="en-US" dirty="0" smtClean="0"/>
              <a:t> z </a:t>
            </a:r>
            <a:r>
              <a:rPr lang="en-US" dirty="0" err="1" smtClean="0"/>
              <a:t>dlaní</a:t>
            </a:r>
            <a:r>
              <a:rPr lang="en-US" dirty="0" smtClean="0"/>
              <a:t> </a:t>
            </a:r>
            <a:r>
              <a:rPr lang="en-US" dirty="0" err="1" smtClean="0"/>
              <a:t>mističky</a:t>
            </a:r>
            <a:r>
              <a:rPr lang="en-US" dirty="0" smtClean="0"/>
              <a:t> a </a:t>
            </a:r>
            <a:r>
              <a:rPr lang="en-US" dirty="0" err="1" smtClean="0"/>
              <a:t>přiložte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oči</a:t>
            </a:r>
            <a:r>
              <a:rPr lang="en-US" dirty="0" smtClean="0"/>
              <a:t>, </a:t>
            </a:r>
            <a:r>
              <a:rPr lang="en-US" dirty="0" err="1" smtClean="0"/>
              <a:t>vnímejte</a:t>
            </a:r>
            <a:r>
              <a:rPr lang="en-US" dirty="0" smtClean="0"/>
              <a:t>, </a:t>
            </a:r>
            <a:r>
              <a:rPr lang="en-US" dirty="0" err="1" smtClean="0"/>
              <a:t>jak</a:t>
            </a:r>
            <a:r>
              <a:rPr lang="en-US" dirty="0" smtClean="0"/>
              <a:t> </a:t>
            </a:r>
            <a:r>
              <a:rPr lang="en-US" dirty="0" err="1" smtClean="0"/>
              <a:t>teplo</a:t>
            </a:r>
            <a:r>
              <a:rPr lang="en-US" dirty="0" smtClean="0"/>
              <a:t> </a:t>
            </a:r>
            <a:r>
              <a:rPr lang="en-US" dirty="0" err="1" smtClean="0"/>
              <a:t>zahaluje</a:t>
            </a:r>
            <a:r>
              <a:rPr lang="en-US" dirty="0" smtClean="0"/>
              <a:t> </a:t>
            </a:r>
            <a:r>
              <a:rPr lang="en-US" dirty="0" err="1" smtClean="0"/>
              <a:t>oční</a:t>
            </a:r>
            <a:r>
              <a:rPr lang="en-US" dirty="0" smtClean="0"/>
              <a:t> </a:t>
            </a:r>
            <a:r>
              <a:rPr lang="en-US" dirty="0" err="1" smtClean="0"/>
              <a:t>víčka</a:t>
            </a:r>
            <a:r>
              <a:rPr lang="en-US" dirty="0" smtClean="0"/>
              <a:t>, </a:t>
            </a:r>
            <a:r>
              <a:rPr lang="en-US" dirty="0" err="1" smtClean="0"/>
              <a:t>pomalu</a:t>
            </a:r>
            <a:r>
              <a:rPr lang="en-US" dirty="0" smtClean="0"/>
              <a:t> </a:t>
            </a:r>
            <a:r>
              <a:rPr lang="en-US" dirty="0" err="1" smtClean="0"/>
              <a:t>otevírejte</a:t>
            </a:r>
            <a:r>
              <a:rPr lang="en-US" dirty="0" smtClean="0"/>
              <a:t> </a:t>
            </a:r>
            <a:r>
              <a:rPr lang="en-US" dirty="0" err="1" smtClean="0"/>
              <a:t>oči</a:t>
            </a:r>
            <a:r>
              <a:rPr lang="en-US" dirty="0" smtClean="0"/>
              <a:t> do </a:t>
            </a:r>
            <a:r>
              <a:rPr lang="en-US" dirty="0" err="1" smtClean="0"/>
              <a:t>příjemné</a:t>
            </a:r>
            <a:r>
              <a:rPr lang="en-US" dirty="0" smtClean="0"/>
              <a:t> </a:t>
            </a:r>
            <a:r>
              <a:rPr lang="en-US" dirty="0" err="1" smtClean="0"/>
              <a:t>tmy</a:t>
            </a:r>
            <a:r>
              <a:rPr lang="en-US" dirty="0" smtClean="0"/>
              <a:t> </a:t>
            </a:r>
            <a:r>
              <a:rPr lang="en-US" dirty="0" err="1" smtClean="0"/>
              <a:t>vašich</a:t>
            </a:r>
            <a:r>
              <a:rPr lang="en-US" dirty="0" smtClean="0"/>
              <a:t> </a:t>
            </a:r>
            <a:r>
              <a:rPr lang="en-US" dirty="0" err="1" smtClean="0"/>
              <a:t>dlaní</a:t>
            </a:r>
            <a:endParaRPr lang="cs-CZ" dirty="0" smtClean="0"/>
          </a:p>
          <a:p>
            <a:pPr marL="0" indent="0">
              <a:buFontTx/>
              <a:buChar char="-"/>
            </a:pPr>
            <a:r>
              <a:rPr lang="cs-CZ" dirty="0" smtClean="0"/>
              <a:t> </a:t>
            </a:r>
            <a:r>
              <a:rPr lang="en-US" dirty="0" err="1" smtClean="0"/>
              <a:t>dlaněmi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sjeďte</a:t>
            </a:r>
            <a:r>
              <a:rPr lang="en-US" dirty="0" smtClean="0"/>
              <a:t> </a:t>
            </a:r>
            <a:r>
              <a:rPr lang="en-US" dirty="0" err="1" smtClean="0"/>
              <a:t>směrem</a:t>
            </a:r>
            <a:r>
              <a:rPr lang="en-US" dirty="0" smtClean="0"/>
              <a:t> </a:t>
            </a:r>
            <a:r>
              <a:rPr lang="en-US" dirty="0" err="1" smtClean="0"/>
              <a:t>dol</a:t>
            </a:r>
            <a:r>
              <a:rPr lang="cs-CZ" smtClean="0"/>
              <a:t>ů</a:t>
            </a:r>
            <a:r>
              <a:rPr lang="en-US" smtClean="0"/>
              <a:t> </a:t>
            </a:r>
            <a:r>
              <a:rPr lang="en-US" dirty="0" smtClean="0"/>
              <a:t>z </a:t>
            </a:r>
            <a:r>
              <a:rPr lang="en-US" dirty="0" err="1" smtClean="0"/>
              <a:t>obličeje</a:t>
            </a:r>
            <a:r>
              <a:rPr lang="en-US" dirty="0" smtClean="0"/>
              <a:t> </a:t>
            </a:r>
            <a:r>
              <a:rPr lang="en-US" dirty="0" err="1" smtClean="0"/>
              <a:t>až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krk</a:t>
            </a:r>
            <a:r>
              <a:rPr lang="en-US" dirty="0" smtClean="0"/>
              <a:t>, </a:t>
            </a:r>
            <a:r>
              <a:rPr lang="en-US" dirty="0" err="1" smtClean="0"/>
              <a:t>cítíte</a:t>
            </a:r>
            <a:r>
              <a:rPr lang="en-US" dirty="0" smtClean="0"/>
              <a:t> se </a:t>
            </a:r>
            <a:r>
              <a:rPr lang="en-US" dirty="0" err="1" smtClean="0"/>
              <a:t>svěží</a:t>
            </a:r>
            <a:r>
              <a:rPr lang="en-US" dirty="0" smtClean="0"/>
              <a:t> a </a:t>
            </a:r>
            <a:r>
              <a:rPr lang="en-US" dirty="0" err="1" smtClean="0"/>
              <a:t>plní</a:t>
            </a:r>
            <a:r>
              <a:rPr lang="en-US" dirty="0" smtClean="0"/>
              <a:t> </a:t>
            </a:r>
            <a:r>
              <a:rPr lang="en-US" dirty="0" err="1" smtClean="0"/>
              <a:t>energie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</TotalTime>
  <Words>233</Words>
  <Application>Microsoft Office PowerPoint</Application>
  <PresentationFormat>Předvádění na obrazovce (4:3)</PresentationFormat>
  <Paragraphs>15</Paragraphs>
  <Slides>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3" baseType="lpstr">
      <vt:lpstr>Motiv sady Office</vt:lpstr>
      <vt:lpstr>Relaxace a uvolnění ve škole</vt:lpstr>
      <vt:lpstr>Masáž obličeje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Keeping healthy</dc:title>
  <dc:creator>Admin</dc:creator>
  <cp:lastModifiedBy>Admin</cp:lastModifiedBy>
  <cp:revision>31</cp:revision>
  <dcterms:created xsi:type="dcterms:W3CDTF">2013-02-10T10:43:51Z</dcterms:created>
  <dcterms:modified xsi:type="dcterms:W3CDTF">2017-10-22T10:34:19Z</dcterms:modified>
</cp:coreProperties>
</file>