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5"/>
  </p:handoutMasterIdLst>
  <p:sldIdLst>
    <p:sldId id="256" r:id="rId2"/>
    <p:sldId id="257" r:id="rId3"/>
    <p:sldId id="272" r:id="rId4"/>
    <p:sldId id="259" r:id="rId5"/>
    <p:sldId id="260" r:id="rId6"/>
    <p:sldId id="274" r:id="rId7"/>
    <p:sldId id="267" r:id="rId8"/>
    <p:sldId id="268" r:id="rId9"/>
    <p:sldId id="261" r:id="rId10"/>
    <p:sldId id="262" r:id="rId11"/>
    <p:sldId id="265" r:id="rId12"/>
    <p:sldId id="263" r:id="rId13"/>
    <p:sldId id="264" r:id="rId14"/>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88" autoAdjust="0"/>
    <p:restoredTop sz="94660"/>
  </p:normalViewPr>
  <p:slideViewPr>
    <p:cSldViewPr>
      <p:cViewPr varScale="1">
        <p:scale>
          <a:sx n="106" d="100"/>
          <a:sy n="106" d="100"/>
        </p:scale>
        <p:origin x="6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29. 11. 2017</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7A090A0-7498-44B1-ACB1-C2552767BF5F}" type="slidenum">
              <a:rPr lang="cs-CZ" smtClean="0"/>
              <a:pPr/>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046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404340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2771941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420166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7A090A0-7498-44B1-ACB1-C2552767BF5F}" type="slidenum">
              <a:rPr lang="cs-CZ" smtClean="0"/>
              <a:pPr/>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17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56519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822960" y="2582334"/>
            <a:ext cx="3703320" cy="3286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440" y="2582334"/>
            <a:ext cx="3703320" cy="3286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3100818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270645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394480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B503942-EA37-4B50-9400-3D9502CD50B4}" type="datetimeFigureOut">
              <a:rPr lang="cs-CZ" smtClean="0"/>
              <a:pPr/>
              <a:t>29. 11. 2017</a:t>
            </a:fld>
            <a:endParaRPr lang="cs-CZ"/>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A090A0-7498-44B1-ACB1-C2552767BF5F}" type="slidenum">
              <a:rPr lang="cs-CZ" smtClean="0"/>
              <a:pPr/>
              <a:t>‹#›</a:t>
            </a:fld>
            <a:endParaRPr lang="cs-CZ"/>
          </a:p>
        </p:txBody>
      </p:sp>
    </p:spTree>
    <p:extLst>
      <p:ext uri="{BB962C8B-B14F-4D97-AF65-F5344CB8AC3E}">
        <p14:creationId xmlns:p14="http://schemas.microsoft.com/office/powerpoint/2010/main" val="367522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B503942-EA37-4B50-9400-3D9502CD50B4}" type="datetimeFigureOut">
              <a:rPr lang="cs-CZ" smtClean="0"/>
              <a:pPr/>
              <a:t>29. 11. 2017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7A090A0-7498-44B1-ACB1-C2552767BF5F}" type="slidenum">
              <a:rPr lang="cs-CZ" smtClean="0"/>
              <a:pPr/>
              <a:t>‹#›</a:t>
            </a:fld>
            <a:endParaRPr lang="cs-CZ"/>
          </a:p>
        </p:txBody>
      </p:sp>
    </p:spTree>
    <p:extLst>
      <p:ext uri="{BB962C8B-B14F-4D97-AF65-F5344CB8AC3E}">
        <p14:creationId xmlns:p14="http://schemas.microsoft.com/office/powerpoint/2010/main" val="36364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B503942-EA37-4B50-9400-3D9502CD50B4}" type="datetimeFigureOut">
              <a:rPr lang="cs-CZ" smtClean="0"/>
              <a:pPr/>
              <a:t>29. 11. 2017</a:t>
            </a:fld>
            <a:endParaRPr lang="cs-CZ"/>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7A090A0-7498-44B1-ACB1-C2552767BF5F}" type="slidenum">
              <a:rPr lang="cs-CZ" smtClean="0"/>
              <a:pPr/>
              <a:t>‹#›</a:t>
            </a:fld>
            <a:endParaRPr lang="cs-CZ"/>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004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Educational</a:t>
            </a:r>
            <a:r>
              <a:rPr lang="cs-CZ" dirty="0" smtClean="0"/>
              <a:t> </a:t>
            </a:r>
            <a:r>
              <a:rPr lang="cs-CZ" dirty="0" err="1" smtClean="0"/>
              <a:t>System</a:t>
            </a:r>
            <a:r>
              <a:rPr lang="cs-CZ" dirty="0" smtClean="0"/>
              <a:t> and Curriculum</a:t>
            </a:r>
            <a:endParaRPr lang="cs-CZ" dirty="0"/>
          </a:p>
        </p:txBody>
      </p:sp>
      <p:sp>
        <p:nvSpPr>
          <p:cNvPr id="3" name="Podnadpis 2"/>
          <p:cNvSpPr>
            <a:spLocks noGrp="1"/>
          </p:cNvSpPr>
          <p:nvPr>
            <p:ph type="subTitle" idx="1"/>
          </p:nvPr>
        </p:nvSpPr>
        <p:spPr/>
        <p:txBody>
          <a:bodyPr>
            <a:normAutofit fontScale="85000" lnSpcReduction="20000"/>
          </a:bodyPr>
          <a:lstStyle/>
          <a:p>
            <a:pPr algn="ctr"/>
            <a:r>
              <a:rPr lang="cs-CZ" dirty="0" err="1" smtClean="0"/>
              <a:t>Lesson</a:t>
            </a:r>
            <a:r>
              <a:rPr lang="cs-CZ" dirty="0" smtClean="0"/>
              <a:t> 6</a:t>
            </a:r>
          </a:p>
          <a:p>
            <a:r>
              <a:rPr lang="cs-CZ" dirty="0" err="1" smtClean="0"/>
              <a:t>Katerina</a:t>
            </a:r>
            <a:r>
              <a:rPr lang="cs-CZ" dirty="0" smtClean="0"/>
              <a:t> </a:t>
            </a:r>
            <a:r>
              <a:rPr lang="cs-CZ" dirty="0" smtClean="0"/>
              <a:t>Lojdova</a:t>
            </a:r>
          </a:p>
          <a:p>
            <a:r>
              <a:rPr lang="cs-CZ" dirty="0" err="1" smtClean="0"/>
              <a:t>lojdova</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r>
              <a:rPr lang="cs-CZ" dirty="0" smtClean="0"/>
              <a:t> – Czech </a:t>
            </a:r>
            <a:r>
              <a:rPr lang="cs-CZ" dirty="0" err="1" smtClean="0"/>
              <a:t>educational</a:t>
            </a:r>
            <a:r>
              <a:rPr lang="cs-CZ" dirty="0" smtClean="0"/>
              <a:t> </a:t>
            </a:r>
            <a:r>
              <a:rPr lang="cs-CZ" dirty="0" err="1" smtClean="0"/>
              <a:t>system</a:t>
            </a:r>
            <a:endParaRPr lang="cs-CZ" dirty="0"/>
          </a:p>
        </p:txBody>
      </p:sp>
      <p:sp>
        <p:nvSpPr>
          <p:cNvPr id="3" name="Zástupný symbol pro obsah 2"/>
          <p:cNvSpPr>
            <a:spLocks noGrp="1"/>
          </p:cNvSpPr>
          <p:nvPr>
            <p:ph idx="1"/>
          </p:nvPr>
        </p:nvSpPr>
        <p:spPr/>
        <p:txBody>
          <a:bodyPr>
            <a:normAutofit/>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compulsory</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a:t>
            </a:r>
            <a:r>
              <a:rPr lang="cs-CZ" dirty="0" err="1" smtClean="0"/>
              <a:t>the</a:t>
            </a:r>
            <a:r>
              <a:rPr lang="cs-CZ" dirty="0" smtClean="0"/>
              <a:t> </a:t>
            </a:r>
            <a:r>
              <a:rPr lang="cs-CZ" dirty="0" err="1" smtClean="0"/>
              <a:t>option</a:t>
            </a:r>
            <a:r>
              <a:rPr lang="cs-CZ" dirty="0" smtClean="0"/>
              <a:t> to </a:t>
            </a:r>
            <a:r>
              <a:rPr lang="cs-CZ" dirty="0" err="1" smtClean="0"/>
              <a:t>apply</a:t>
            </a:r>
            <a:r>
              <a:rPr lang="cs-CZ" dirty="0" smtClean="0"/>
              <a:t> </a:t>
            </a:r>
            <a:r>
              <a:rPr lang="cs-CZ" dirty="0" err="1" smtClean="0"/>
              <a:t>for</a:t>
            </a:r>
            <a:r>
              <a:rPr lang="cs-CZ" dirty="0" smtClean="0"/>
              <a:t> </a:t>
            </a:r>
            <a:r>
              <a:rPr lang="cs-CZ" dirty="0" err="1" smtClean="0"/>
              <a:t>gymansium</a:t>
            </a:r>
            <a:r>
              <a:rPr lang="cs-CZ" dirty="0" smtClean="0"/>
              <a:t> </a:t>
            </a:r>
            <a:r>
              <a:rPr lang="cs-CZ" dirty="0" err="1" smtClean="0"/>
              <a:t>or</a:t>
            </a:r>
            <a:r>
              <a:rPr lang="cs-CZ" dirty="0" smtClean="0"/>
              <a:t> </a:t>
            </a:r>
            <a:r>
              <a:rPr lang="cs-CZ" dirty="0" err="1" smtClean="0"/>
              <a:t>concerva</a:t>
            </a:r>
            <a:r>
              <a:rPr lang="cs-CZ" dirty="0" smtClean="0"/>
              <a:t>¨tory</a:t>
            </a:r>
          </a:p>
          <a:p>
            <a:pPr>
              <a:buNone/>
            </a:pP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idx="1"/>
          </p:nvPr>
        </p:nvSpPr>
        <p:spPr/>
        <p:txBody>
          <a:bodyPr/>
          <a:lstStyle/>
          <a:p>
            <a:r>
              <a:rPr lang="cs-CZ" dirty="0"/>
              <a:t>https://www.czso.cz/csu/czso/1-46002d8b18</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idx="1"/>
          </p:nvPr>
        </p:nvSpPr>
        <p:spPr/>
        <p:txBody>
          <a:bodyPr/>
          <a:lstStyle/>
          <a:p>
            <a:r>
              <a:rPr lang="cs-CZ" dirty="0" err="1" smtClean="0"/>
              <a:t>Educational</a:t>
            </a:r>
            <a:r>
              <a:rPr lang="cs-CZ" dirty="0" smtClean="0"/>
              <a:t> </a:t>
            </a:r>
            <a:r>
              <a:rPr lang="cs-CZ" dirty="0" err="1" smtClean="0"/>
              <a:t>reform</a:t>
            </a:r>
            <a:r>
              <a:rPr lang="cs-CZ" dirty="0" smtClean="0"/>
              <a:t>: </a:t>
            </a:r>
            <a:r>
              <a:rPr lang="cs-CZ" b="1" dirty="0" err="1" smtClean="0"/>
              <a:t>Act</a:t>
            </a:r>
            <a:r>
              <a:rPr lang="cs-CZ" b="1" dirty="0" smtClean="0"/>
              <a:t> No. </a:t>
            </a:r>
            <a:r>
              <a:rPr lang="cs-CZ" b="1" dirty="0"/>
              <a:t>561/2004 Sb.</a:t>
            </a:r>
            <a:endParaRPr lang="cs-CZ" b="1"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idx="1"/>
          </p:nvPr>
        </p:nvSpPr>
        <p:spPr/>
        <p:txBody>
          <a:bodyPr/>
          <a:lstStyle/>
          <a:p>
            <a:r>
              <a:rPr lang="cs-CZ" dirty="0"/>
              <a:t>www.msmt.cz/file/9481_1_1/</a:t>
            </a:r>
          </a:p>
        </p:txBody>
      </p:sp>
    </p:spTree>
    <p:extLst>
      <p:ext uri="{BB962C8B-B14F-4D97-AF65-F5344CB8AC3E}">
        <p14:creationId xmlns:p14="http://schemas.microsoft.com/office/powerpoint/2010/main" val="139649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idx="1"/>
          </p:nvPr>
        </p:nvSpPr>
        <p:spPr/>
        <p:txBody>
          <a:bodyPr>
            <a:normAutofit fontScale="85000" lnSpcReduction="2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549</TotalTime>
  <Words>729</Words>
  <Application>Microsoft Office PowerPoint</Application>
  <PresentationFormat>Předvádění na obrazovce (4:3)</PresentationFormat>
  <Paragraphs>71</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Calibri</vt:lpstr>
      <vt:lpstr>Calibri Light</vt:lpstr>
      <vt:lpstr>Retrospektiva</vt:lpstr>
      <vt:lpstr>Educational System and Curriculum</vt:lpstr>
      <vt:lpstr>Basic facts – Czech educational system</vt:lpstr>
      <vt:lpstr>Basic facts</vt:lpstr>
      <vt:lpstr>ISCED</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Lojdova</cp:lastModifiedBy>
  <cp:revision>28</cp:revision>
  <dcterms:created xsi:type="dcterms:W3CDTF">2014-03-31T10:37:37Z</dcterms:created>
  <dcterms:modified xsi:type="dcterms:W3CDTF">2017-11-29T14:11:55Z</dcterms:modified>
</cp:coreProperties>
</file>