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3" r:id="rId11"/>
    <p:sldId id="264" r:id="rId12"/>
    <p:sldId id="265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Statistika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Proč je statistika užitečná?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5175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596" y="656968"/>
            <a:ext cx="2492204" cy="557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518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2799" y="656968"/>
            <a:ext cx="2492203" cy="557396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596" y="656968"/>
            <a:ext cx="2492204" cy="557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634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2799" y="656968"/>
            <a:ext cx="2492203" cy="557396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596" y="656968"/>
            <a:ext cx="2492204" cy="557396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5002" y="656968"/>
            <a:ext cx="2492204" cy="557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345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2799" y="656968"/>
            <a:ext cx="2492203" cy="557396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596" y="656968"/>
            <a:ext cx="2492204" cy="557396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5002" y="656968"/>
            <a:ext cx="2492204" cy="557396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7204" y="656968"/>
            <a:ext cx="2492204" cy="557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683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8695" y="625586"/>
            <a:ext cx="2488159" cy="556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640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6853" y="625585"/>
            <a:ext cx="2488161" cy="556491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8695" y="625586"/>
            <a:ext cx="2488159" cy="556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706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6853" y="625585"/>
            <a:ext cx="2488161" cy="556491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8695" y="625586"/>
            <a:ext cx="2488159" cy="556491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5013" y="625584"/>
            <a:ext cx="2488161" cy="556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426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6853" y="625585"/>
            <a:ext cx="2488161" cy="556491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8695" y="625586"/>
            <a:ext cx="2488159" cy="556491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5013" y="625584"/>
            <a:ext cx="2488161" cy="556492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3172" y="625584"/>
            <a:ext cx="2488161" cy="556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14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597" y="656967"/>
            <a:ext cx="2475728" cy="553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353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6325" y="656967"/>
            <a:ext cx="2475726" cy="5537111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597" y="656967"/>
            <a:ext cx="2475728" cy="553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540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6325" y="656967"/>
            <a:ext cx="2475726" cy="5537111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597" y="656967"/>
            <a:ext cx="2475728" cy="553711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2051" y="656966"/>
            <a:ext cx="2475728" cy="553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327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6325" y="656967"/>
            <a:ext cx="2475726" cy="5537111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597" y="656967"/>
            <a:ext cx="2475728" cy="553711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2051" y="656966"/>
            <a:ext cx="2475728" cy="553711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7777" y="656965"/>
            <a:ext cx="2475728" cy="55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675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ký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</TotalTime>
  <Words>6</Words>
  <Application>Microsoft Office PowerPoint</Application>
  <PresentationFormat>Širokoúhlá obrazovka</PresentationFormat>
  <Paragraphs>2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6" baseType="lpstr">
      <vt:lpstr>Arial</vt:lpstr>
      <vt:lpstr>Garamond</vt:lpstr>
      <vt:lpstr>Organický</vt:lpstr>
      <vt:lpstr>Statistika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Statistika</dc:title>
  <dc:creator>Sládek</dc:creator>
  <cp:lastModifiedBy>Sládek</cp:lastModifiedBy>
  <cp:revision>3</cp:revision>
  <dcterms:created xsi:type="dcterms:W3CDTF">2017-02-14T12:09:48Z</dcterms:created>
  <dcterms:modified xsi:type="dcterms:W3CDTF">2017-10-17T07:49:01Z</dcterms:modified>
</cp:coreProperties>
</file>